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4"/>
  </p:sldMasterIdLst>
  <p:notesMasterIdLst>
    <p:notesMasterId r:id="rId63"/>
  </p:notesMasterIdLst>
  <p:sldIdLst>
    <p:sldId id="271" r:id="rId5"/>
    <p:sldId id="416" r:id="rId6"/>
    <p:sldId id="400" r:id="rId7"/>
    <p:sldId id="399" r:id="rId8"/>
    <p:sldId id="281" r:id="rId9"/>
    <p:sldId id="417" r:id="rId10"/>
    <p:sldId id="418" r:id="rId11"/>
    <p:sldId id="414" r:id="rId12"/>
    <p:sldId id="397" r:id="rId13"/>
    <p:sldId id="404" r:id="rId14"/>
    <p:sldId id="419" r:id="rId15"/>
    <p:sldId id="407" r:id="rId16"/>
    <p:sldId id="406" r:id="rId17"/>
    <p:sldId id="409" r:id="rId18"/>
    <p:sldId id="300" r:id="rId19"/>
    <p:sldId id="284" r:id="rId20"/>
    <p:sldId id="297" r:id="rId21"/>
    <p:sldId id="298" r:id="rId22"/>
    <p:sldId id="296" r:id="rId23"/>
    <p:sldId id="305" r:id="rId24"/>
    <p:sldId id="299" r:id="rId25"/>
    <p:sldId id="303" r:id="rId26"/>
    <p:sldId id="302" r:id="rId27"/>
    <p:sldId id="283" r:id="rId28"/>
    <p:sldId id="301" r:id="rId29"/>
    <p:sldId id="306" r:id="rId30"/>
    <p:sldId id="307" r:id="rId31"/>
    <p:sldId id="304" r:id="rId32"/>
    <p:sldId id="308" r:id="rId33"/>
    <p:sldId id="309" r:id="rId34"/>
    <p:sldId id="310" r:id="rId35"/>
    <p:sldId id="313" r:id="rId36"/>
    <p:sldId id="311" r:id="rId37"/>
    <p:sldId id="312" r:id="rId38"/>
    <p:sldId id="322" r:id="rId39"/>
    <p:sldId id="314" r:id="rId40"/>
    <p:sldId id="315" r:id="rId41"/>
    <p:sldId id="316" r:id="rId42"/>
    <p:sldId id="317" r:id="rId43"/>
    <p:sldId id="320" r:id="rId44"/>
    <p:sldId id="319" r:id="rId45"/>
    <p:sldId id="321" r:id="rId46"/>
    <p:sldId id="324" r:id="rId47"/>
    <p:sldId id="325" r:id="rId48"/>
    <p:sldId id="326" r:id="rId49"/>
    <p:sldId id="327" r:id="rId50"/>
    <p:sldId id="328" r:id="rId51"/>
    <p:sldId id="340" r:id="rId52"/>
    <p:sldId id="330" r:id="rId53"/>
    <p:sldId id="338" r:id="rId54"/>
    <p:sldId id="329" r:id="rId55"/>
    <p:sldId id="332" r:id="rId56"/>
    <p:sldId id="331" r:id="rId57"/>
    <p:sldId id="333" r:id="rId58"/>
    <p:sldId id="337" r:id="rId59"/>
    <p:sldId id="334" r:id="rId60"/>
    <p:sldId id="336" r:id="rId61"/>
    <p:sldId id="276"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8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BB8594-8D3A-4D5B-81B4-2E3268863053}" v="40" dt="2019-07-29T11:46:38.049"/>
  </p1510:revLst>
</p1510:revInfo>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5" autoAdjust="0"/>
    <p:restoredTop sz="87105" autoAdjust="0"/>
  </p:normalViewPr>
  <p:slideViewPr>
    <p:cSldViewPr>
      <p:cViewPr varScale="1">
        <p:scale>
          <a:sx n="113" d="100"/>
          <a:sy n="113" d="100"/>
        </p:scale>
        <p:origin x="783" y="21"/>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cob Zuriaw" userId="1ed54f96-bd7f-4384-a47a-906c7671b214" providerId="ADAL" clId="{04BB8594-8D3A-4D5B-81B4-2E3268863053}"/>
    <pc:docChg chg="undo custSel addSld delSld modSld sldOrd">
      <pc:chgData name="Yacob Zuriaw" userId="1ed54f96-bd7f-4384-a47a-906c7671b214" providerId="ADAL" clId="{04BB8594-8D3A-4D5B-81B4-2E3268863053}" dt="2019-07-29T12:10:24.840" v="304" actId="20577"/>
      <pc:docMkLst>
        <pc:docMk/>
      </pc:docMkLst>
      <pc:sldChg chg="ord">
        <pc:chgData name="Yacob Zuriaw" userId="1ed54f96-bd7f-4384-a47a-906c7671b214" providerId="ADAL" clId="{04BB8594-8D3A-4D5B-81B4-2E3268863053}" dt="2019-07-29T11:30:08.607" v="103"/>
        <pc:sldMkLst>
          <pc:docMk/>
          <pc:sldMk cId="2048703312" sldId="271"/>
        </pc:sldMkLst>
      </pc:sldChg>
      <pc:sldChg chg="addSp delSp modSp">
        <pc:chgData name="Yacob Zuriaw" userId="1ed54f96-bd7f-4384-a47a-906c7671b214" providerId="ADAL" clId="{04BB8594-8D3A-4D5B-81B4-2E3268863053}" dt="2019-07-29T06:29:26.881" v="57" actId="20577"/>
        <pc:sldMkLst>
          <pc:docMk/>
          <pc:sldMk cId="2522251217" sldId="276"/>
        </pc:sldMkLst>
        <pc:spChg chg="add del mod">
          <ac:chgData name="Yacob Zuriaw" userId="1ed54f96-bd7f-4384-a47a-906c7671b214" providerId="ADAL" clId="{04BB8594-8D3A-4D5B-81B4-2E3268863053}" dt="2019-07-29T06:29:26.881" v="57" actId="20577"/>
          <ac:spMkLst>
            <pc:docMk/>
            <pc:sldMk cId="2522251217" sldId="276"/>
            <ac:spMk id="2" creationId="{FEF7F814-79DD-40D5-B009-67AE9A7FDC22}"/>
          </ac:spMkLst>
        </pc:spChg>
      </pc:sldChg>
      <pc:sldChg chg="ord">
        <pc:chgData name="Yacob Zuriaw" userId="1ed54f96-bd7f-4384-a47a-906c7671b214" providerId="ADAL" clId="{04BB8594-8D3A-4D5B-81B4-2E3268863053}" dt="2019-07-29T11:29:59.935" v="102"/>
        <pc:sldMkLst>
          <pc:docMk/>
          <pc:sldMk cId="2194918689" sldId="281"/>
        </pc:sldMkLst>
      </pc:sldChg>
      <pc:sldChg chg="del">
        <pc:chgData name="Yacob Zuriaw" userId="1ed54f96-bd7f-4384-a47a-906c7671b214" providerId="ADAL" clId="{04BB8594-8D3A-4D5B-81B4-2E3268863053}" dt="2019-07-29T06:24:59.389" v="0" actId="2696"/>
        <pc:sldMkLst>
          <pc:docMk/>
          <pc:sldMk cId="3658530861" sldId="282"/>
        </pc:sldMkLst>
      </pc:sldChg>
      <pc:sldChg chg="modSp">
        <pc:chgData name="Yacob Zuriaw" userId="1ed54f96-bd7f-4384-a47a-906c7671b214" providerId="ADAL" clId="{04BB8594-8D3A-4D5B-81B4-2E3268863053}" dt="2019-07-29T11:46:40.453" v="164" actId="20577"/>
        <pc:sldMkLst>
          <pc:docMk/>
          <pc:sldMk cId="26140055" sldId="283"/>
        </pc:sldMkLst>
        <pc:spChg chg="mod">
          <ac:chgData name="Yacob Zuriaw" userId="1ed54f96-bd7f-4384-a47a-906c7671b214" providerId="ADAL" clId="{04BB8594-8D3A-4D5B-81B4-2E3268863053}" dt="2019-07-29T11:46:40.453" v="164" actId="20577"/>
          <ac:spMkLst>
            <pc:docMk/>
            <pc:sldMk cId="26140055" sldId="283"/>
            <ac:spMk id="5" creationId="{6A7DCB2E-AD12-4F2D-8AC5-4624BEA620D9}"/>
          </ac:spMkLst>
        </pc:spChg>
      </pc:sldChg>
      <pc:sldChg chg="modSp">
        <pc:chgData name="Yacob Zuriaw" userId="1ed54f96-bd7f-4384-a47a-906c7671b214" providerId="ADAL" clId="{04BB8594-8D3A-4D5B-81B4-2E3268863053}" dt="2019-07-29T11:38:38.544" v="119" actId="20577"/>
        <pc:sldMkLst>
          <pc:docMk/>
          <pc:sldMk cId="2210613186" sldId="284"/>
        </pc:sldMkLst>
        <pc:spChg chg="mod">
          <ac:chgData name="Yacob Zuriaw" userId="1ed54f96-bd7f-4384-a47a-906c7671b214" providerId="ADAL" clId="{04BB8594-8D3A-4D5B-81B4-2E3268863053}" dt="2019-07-29T11:38:38.544" v="119" actId="20577"/>
          <ac:spMkLst>
            <pc:docMk/>
            <pc:sldMk cId="2210613186" sldId="284"/>
            <ac:spMk id="2" creationId="{75C788BD-C6A5-4E51-BE57-C3F6A0FFED1D}"/>
          </ac:spMkLst>
        </pc:spChg>
      </pc:sldChg>
      <pc:sldChg chg="del">
        <pc:chgData name="Yacob Zuriaw" userId="1ed54f96-bd7f-4384-a47a-906c7671b214" providerId="ADAL" clId="{04BB8594-8D3A-4D5B-81B4-2E3268863053}" dt="2019-07-29T11:22:32.046" v="100" actId="2696"/>
        <pc:sldMkLst>
          <pc:docMk/>
          <pc:sldMk cId="545011323" sldId="292"/>
        </pc:sldMkLst>
      </pc:sldChg>
      <pc:sldChg chg="modSp">
        <pc:chgData name="Yacob Zuriaw" userId="1ed54f96-bd7f-4384-a47a-906c7671b214" providerId="ADAL" clId="{04BB8594-8D3A-4D5B-81B4-2E3268863053}" dt="2019-07-29T11:43:44.840" v="141" actId="20577"/>
        <pc:sldMkLst>
          <pc:docMk/>
          <pc:sldMk cId="1659964611" sldId="302"/>
        </pc:sldMkLst>
        <pc:spChg chg="mod">
          <ac:chgData name="Yacob Zuriaw" userId="1ed54f96-bd7f-4384-a47a-906c7671b214" providerId="ADAL" clId="{04BB8594-8D3A-4D5B-81B4-2E3268863053}" dt="2019-07-29T11:43:44.840" v="141" actId="20577"/>
          <ac:spMkLst>
            <pc:docMk/>
            <pc:sldMk cId="1659964611" sldId="302"/>
            <ac:spMk id="8" creationId="{DE264CCA-F340-436B-80DA-83CD625876A1}"/>
          </ac:spMkLst>
        </pc:spChg>
      </pc:sldChg>
      <pc:sldChg chg="modSp">
        <pc:chgData name="Yacob Zuriaw" userId="1ed54f96-bd7f-4384-a47a-906c7671b214" providerId="ADAL" clId="{04BB8594-8D3A-4D5B-81B4-2E3268863053}" dt="2019-07-29T11:43:29.587" v="137" actId="313"/>
        <pc:sldMkLst>
          <pc:docMk/>
          <pc:sldMk cId="2565629" sldId="303"/>
        </pc:sldMkLst>
        <pc:graphicFrameChg chg="mod">
          <ac:chgData name="Yacob Zuriaw" userId="1ed54f96-bd7f-4384-a47a-906c7671b214" providerId="ADAL" clId="{04BB8594-8D3A-4D5B-81B4-2E3268863053}" dt="2019-07-29T11:43:29.587" v="137" actId="313"/>
          <ac:graphicFrameMkLst>
            <pc:docMk/>
            <pc:sldMk cId="2565629" sldId="303"/>
            <ac:graphicFrameMk id="5" creationId="{7AF2E0B7-59DE-4C3E-B201-5E389A5E5AE4}"/>
          </ac:graphicFrameMkLst>
        </pc:graphicFrameChg>
      </pc:sldChg>
      <pc:sldChg chg="modNotesTx">
        <pc:chgData name="Yacob Zuriaw" userId="1ed54f96-bd7f-4384-a47a-906c7671b214" providerId="ADAL" clId="{04BB8594-8D3A-4D5B-81B4-2E3268863053}" dt="2019-07-29T11:58:43.350" v="238" actId="20577"/>
        <pc:sldMkLst>
          <pc:docMk/>
          <pc:sldMk cId="87627200" sldId="304"/>
        </pc:sldMkLst>
      </pc:sldChg>
      <pc:sldChg chg="modNotesTx">
        <pc:chgData name="Yacob Zuriaw" userId="1ed54f96-bd7f-4384-a47a-906c7671b214" providerId="ADAL" clId="{04BB8594-8D3A-4D5B-81B4-2E3268863053}" dt="2019-07-29T12:10:24.840" v="304" actId="20577"/>
        <pc:sldMkLst>
          <pc:docMk/>
          <pc:sldMk cId="1276945131" sldId="317"/>
        </pc:sldMkLst>
      </pc:sldChg>
      <pc:sldChg chg="ord">
        <pc:chgData name="Yacob Zuriaw" userId="1ed54f96-bd7f-4384-a47a-906c7671b214" providerId="ADAL" clId="{04BB8594-8D3A-4D5B-81B4-2E3268863053}" dt="2019-07-29T11:18:42.417" v="79"/>
        <pc:sldMkLst>
          <pc:docMk/>
          <pc:sldMk cId="0" sldId="397"/>
        </pc:sldMkLst>
      </pc:sldChg>
      <pc:sldChg chg="modSp">
        <pc:chgData name="Yacob Zuriaw" userId="1ed54f96-bd7f-4384-a47a-906c7671b214" providerId="ADAL" clId="{04BB8594-8D3A-4D5B-81B4-2E3268863053}" dt="2019-07-29T06:25:16.926" v="16" actId="20577"/>
        <pc:sldMkLst>
          <pc:docMk/>
          <pc:sldMk cId="3557923571" sldId="399"/>
        </pc:sldMkLst>
        <pc:spChg chg="mod">
          <ac:chgData name="Yacob Zuriaw" userId="1ed54f96-bd7f-4384-a47a-906c7671b214" providerId="ADAL" clId="{04BB8594-8D3A-4D5B-81B4-2E3268863053}" dt="2019-07-29T06:25:16.926" v="16" actId="20577"/>
          <ac:spMkLst>
            <pc:docMk/>
            <pc:sldMk cId="3557923571" sldId="399"/>
            <ac:spMk id="2" creationId="{76DCFF54-4FAC-4433-ACBD-1449B863DE0C}"/>
          </ac:spMkLst>
        </pc:spChg>
      </pc:sldChg>
      <pc:sldChg chg="del">
        <pc:chgData name="Yacob Zuriaw" userId="1ed54f96-bd7f-4384-a47a-906c7671b214" providerId="ADAL" clId="{04BB8594-8D3A-4D5B-81B4-2E3268863053}" dt="2019-07-29T06:26:17.228" v="18" actId="2696"/>
        <pc:sldMkLst>
          <pc:docMk/>
          <pc:sldMk cId="3604786757" sldId="401"/>
        </pc:sldMkLst>
      </pc:sldChg>
      <pc:sldChg chg="modSp">
        <pc:chgData name="Yacob Zuriaw" userId="1ed54f96-bd7f-4384-a47a-906c7671b214" providerId="ADAL" clId="{04BB8594-8D3A-4D5B-81B4-2E3268863053}" dt="2019-07-29T11:20:08.231" v="98" actId="20577"/>
        <pc:sldMkLst>
          <pc:docMk/>
          <pc:sldMk cId="3839586628" sldId="404"/>
        </pc:sldMkLst>
        <pc:spChg chg="mod">
          <ac:chgData name="Yacob Zuriaw" userId="1ed54f96-bd7f-4384-a47a-906c7671b214" providerId="ADAL" clId="{04BB8594-8D3A-4D5B-81B4-2E3268863053}" dt="2019-07-29T11:20:08.231" v="98" actId="20577"/>
          <ac:spMkLst>
            <pc:docMk/>
            <pc:sldMk cId="3839586628" sldId="404"/>
            <ac:spMk id="16" creationId="{A57F707E-2F1B-42D6-B371-1EBDEB56CD5E}"/>
          </ac:spMkLst>
        </pc:spChg>
      </pc:sldChg>
      <pc:sldChg chg="modSp ord delDesignElem">
        <pc:chgData name="Yacob Zuriaw" userId="1ed54f96-bd7f-4384-a47a-906c7671b214" providerId="ADAL" clId="{04BB8594-8D3A-4D5B-81B4-2E3268863053}" dt="2019-07-29T11:38:24.993" v="107" actId="1076"/>
        <pc:sldMkLst>
          <pc:docMk/>
          <pc:sldMk cId="298394557" sldId="407"/>
        </pc:sldMkLst>
        <pc:spChg chg="mod">
          <ac:chgData name="Yacob Zuriaw" userId="1ed54f96-bd7f-4384-a47a-906c7671b214" providerId="ADAL" clId="{04BB8594-8D3A-4D5B-81B4-2E3268863053}" dt="2019-07-29T11:38:21.224" v="106" actId="14100"/>
          <ac:spMkLst>
            <pc:docMk/>
            <pc:sldMk cId="298394557" sldId="407"/>
            <ac:spMk id="3" creationId="{52C0C1D9-DE84-42F1-A3BF-946052D25B3D}"/>
          </ac:spMkLst>
        </pc:spChg>
        <pc:picChg chg="mod">
          <ac:chgData name="Yacob Zuriaw" userId="1ed54f96-bd7f-4384-a47a-906c7671b214" providerId="ADAL" clId="{04BB8594-8D3A-4D5B-81B4-2E3268863053}" dt="2019-07-29T11:38:24.993" v="107" actId="1076"/>
          <ac:picMkLst>
            <pc:docMk/>
            <pc:sldMk cId="298394557" sldId="407"/>
            <ac:picMk id="5" creationId="{A5C321AE-35FB-43CD-AE93-97141C648C16}"/>
          </ac:picMkLst>
        </pc:picChg>
      </pc:sldChg>
      <pc:sldChg chg="ord">
        <pc:chgData name="Yacob Zuriaw" userId="1ed54f96-bd7f-4384-a47a-906c7671b214" providerId="ADAL" clId="{04BB8594-8D3A-4D5B-81B4-2E3268863053}" dt="2019-07-29T11:19:46.629" v="81"/>
        <pc:sldMkLst>
          <pc:docMk/>
          <pc:sldMk cId="2239255722" sldId="414"/>
        </pc:sldMkLst>
      </pc:sldChg>
      <pc:sldChg chg="modSp add ord">
        <pc:chgData name="Yacob Zuriaw" userId="1ed54f96-bd7f-4384-a47a-906c7671b214" providerId="ADAL" clId="{04BB8594-8D3A-4D5B-81B4-2E3268863053}" dt="2019-07-29T07:55:00.271" v="76" actId="20577"/>
        <pc:sldMkLst>
          <pc:docMk/>
          <pc:sldMk cId="1286798915" sldId="419"/>
        </pc:sldMkLst>
        <pc:spChg chg="mod">
          <ac:chgData name="Yacob Zuriaw" userId="1ed54f96-bd7f-4384-a47a-906c7671b214" providerId="ADAL" clId="{04BB8594-8D3A-4D5B-81B4-2E3268863053}" dt="2019-07-29T07:55:00.271" v="76" actId="20577"/>
          <ac:spMkLst>
            <pc:docMk/>
            <pc:sldMk cId="1286798915" sldId="419"/>
            <ac:spMk id="4" creationId="{1ABFD1D7-7D88-4A75-AC68-B689D7EDB604}"/>
          </ac:spMkLst>
        </pc:spChg>
      </pc:sldChg>
      <pc:sldChg chg="del">
        <pc:chgData name="Yacob Zuriaw" userId="1ed54f96-bd7f-4384-a47a-906c7671b214" providerId="ADAL" clId="{04BB8594-8D3A-4D5B-81B4-2E3268863053}" dt="2019-07-29T06:26:13.352" v="17" actId="2696"/>
        <pc:sldMkLst>
          <pc:docMk/>
          <pc:sldMk cId="3696065176" sldId="41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394BA0-08B4-4A2C-8C75-E7FB35EE1E0D}" type="doc">
      <dgm:prSet loTypeId="urn:microsoft.com/office/officeart/2008/layout/IncreasingCircleProcess" loCatId="list" qsTypeId="urn:microsoft.com/office/officeart/2005/8/quickstyle/simple1" qsCatId="simple" csTypeId="urn:microsoft.com/office/officeart/2005/8/colors/accent6_2" csCatId="accent6" phldr="1"/>
      <dgm:spPr/>
      <dgm:t>
        <a:bodyPr/>
        <a:lstStyle/>
        <a:p>
          <a:endParaRPr lang="en-US"/>
        </a:p>
      </dgm:t>
    </dgm:pt>
    <dgm:pt modelId="{6D86811F-0219-4EC3-87A2-3CA80A307710}">
      <dgm:prSet phldrT="[Text]" custT="1"/>
      <dgm:spPr/>
      <dgm:t>
        <a:bodyPr/>
        <a:lstStyle/>
        <a:p>
          <a:r>
            <a:rPr lang="en-US" sz="3600" b="1" dirty="0">
              <a:solidFill>
                <a:schemeClr val="bg1"/>
              </a:solidFill>
            </a:rPr>
            <a:t>Data</a:t>
          </a:r>
          <a:endParaRPr lang="en-US" sz="2400" b="1" dirty="0">
            <a:solidFill>
              <a:schemeClr val="bg1"/>
            </a:solidFill>
          </a:endParaRPr>
        </a:p>
      </dgm:t>
    </dgm:pt>
    <dgm:pt modelId="{6EBAC96A-BDC4-4384-8EE8-15EF0455D0DA}" type="parTrans" cxnId="{2A3CCCC7-2455-42F2-B834-5AFE91277112}">
      <dgm:prSet/>
      <dgm:spPr/>
      <dgm:t>
        <a:bodyPr/>
        <a:lstStyle/>
        <a:p>
          <a:endParaRPr lang="en-US"/>
        </a:p>
      </dgm:t>
    </dgm:pt>
    <dgm:pt modelId="{896CBBFE-B33F-4183-913B-AE2F5D92AB41}" type="sibTrans" cxnId="{2A3CCCC7-2455-42F2-B834-5AFE91277112}">
      <dgm:prSet/>
      <dgm:spPr/>
      <dgm:t>
        <a:bodyPr/>
        <a:lstStyle/>
        <a:p>
          <a:endParaRPr lang="en-US"/>
        </a:p>
      </dgm:t>
    </dgm:pt>
    <dgm:pt modelId="{8299947A-EC8E-4930-8C45-4F788D818413}">
      <dgm:prSet phldrT="[Text]" custT="1"/>
      <dgm:spPr/>
      <dgm:t>
        <a:bodyPr/>
        <a:lstStyle/>
        <a:p>
          <a:r>
            <a:rPr lang="en-US" sz="2400" dirty="0">
              <a:solidFill>
                <a:schemeClr val="bg1"/>
              </a:solidFill>
            </a:rPr>
            <a:t>- Understand data and make data useful</a:t>
          </a:r>
        </a:p>
        <a:p>
          <a:endParaRPr lang="en-US" sz="2400" dirty="0">
            <a:solidFill>
              <a:schemeClr val="bg1"/>
            </a:solidFill>
          </a:endParaRPr>
        </a:p>
        <a:p>
          <a:r>
            <a:rPr lang="en-US" sz="2400" dirty="0">
              <a:solidFill>
                <a:schemeClr val="bg1"/>
              </a:solidFill>
            </a:rPr>
            <a:t>Today:</a:t>
          </a:r>
        </a:p>
        <a:p>
          <a:r>
            <a:rPr lang="en-US" sz="2400" dirty="0">
              <a:solidFill>
                <a:schemeClr val="bg1"/>
              </a:solidFill>
            </a:rPr>
            <a:t>- Data cleaning</a:t>
          </a:r>
        </a:p>
      </dgm:t>
    </dgm:pt>
    <dgm:pt modelId="{1DEB258F-9F0C-4C2D-9721-F2D2B85D8AE7}" type="parTrans" cxnId="{0924A979-298B-4B42-9493-F66AADB9861E}">
      <dgm:prSet/>
      <dgm:spPr/>
      <dgm:t>
        <a:bodyPr/>
        <a:lstStyle/>
        <a:p>
          <a:endParaRPr lang="en-US"/>
        </a:p>
      </dgm:t>
    </dgm:pt>
    <dgm:pt modelId="{B37969E1-52F1-4C57-AC9F-47104D2C7EE2}" type="sibTrans" cxnId="{0924A979-298B-4B42-9493-F66AADB9861E}">
      <dgm:prSet/>
      <dgm:spPr/>
      <dgm:t>
        <a:bodyPr/>
        <a:lstStyle/>
        <a:p>
          <a:endParaRPr lang="en-US"/>
        </a:p>
      </dgm:t>
    </dgm:pt>
    <dgm:pt modelId="{3827FF07-FBFE-49CB-BE75-A64DC81F63BA}">
      <dgm:prSet phldrT="[Text]" custT="1"/>
      <dgm:spPr/>
      <dgm:t>
        <a:bodyPr/>
        <a:lstStyle/>
        <a:p>
          <a:r>
            <a:rPr lang="en-US" sz="3600" b="1" dirty="0">
              <a:solidFill>
                <a:schemeClr val="bg1"/>
              </a:solidFill>
            </a:rPr>
            <a:t>Visualize</a:t>
          </a:r>
          <a:endParaRPr lang="en-US" sz="2400" b="1" dirty="0">
            <a:solidFill>
              <a:schemeClr val="bg1"/>
            </a:solidFill>
          </a:endParaRPr>
        </a:p>
      </dgm:t>
    </dgm:pt>
    <dgm:pt modelId="{D23D566F-59FB-413D-978B-D285E7F24DCC}" type="parTrans" cxnId="{E199A74A-FDB7-4AA3-B973-E7CC6ECDC127}">
      <dgm:prSet/>
      <dgm:spPr/>
      <dgm:t>
        <a:bodyPr/>
        <a:lstStyle/>
        <a:p>
          <a:endParaRPr lang="en-US"/>
        </a:p>
      </dgm:t>
    </dgm:pt>
    <dgm:pt modelId="{D295A3F0-8370-48A8-97DD-32B193B4DDEB}" type="sibTrans" cxnId="{E199A74A-FDB7-4AA3-B973-E7CC6ECDC127}">
      <dgm:prSet/>
      <dgm:spPr/>
      <dgm:t>
        <a:bodyPr/>
        <a:lstStyle/>
        <a:p>
          <a:endParaRPr lang="en-US"/>
        </a:p>
      </dgm:t>
    </dgm:pt>
    <dgm:pt modelId="{96F148C0-4F4E-4F0C-9599-3F77D3969A52}">
      <dgm:prSet phldrT="[Text]" custT="1"/>
      <dgm:spPr/>
      <dgm:t>
        <a:bodyPr/>
        <a:lstStyle/>
        <a:p>
          <a:r>
            <a:rPr lang="en-US" sz="2400" kern="1200" dirty="0">
              <a:solidFill>
                <a:prstClr val="white"/>
              </a:solidFill>
              <a:latin typeface="Calibri" panose="020F0502020204030204"/>
              <a:ea typeface="+mn-ea"/>
              <a:cs typeface="+mn-cs"/>
            </a:rPr>
            <a:t>- Choose the right visualization format</a:t>
          </a:r>
        </a:p>
        <a:p>
          <a:endParaRPr lang="en-US" sz="2400" kern="1200" dirty="0">
            <a:solidFill>
              <a:prstClr val="white"/>
            </a:solidFill>
            <a:latin typeface="Calibri" panose="020F0502020204030204"/>
            <a:ea typeface="+mn-ea"/>
            <a:cs typeface="+mn-cs"/>
          </a:endParaRPr>
        </a:p>
        <a:p>
          <a:r>
            <a:rPr lang="en-US" sz="2400" kern="1200" dirty="0">
              <a:solidFill>
                <a:prstClr val="white"/>
              </a:solidFill>
              <a:latin typeface="Calibri" panose="020F0502020204030204"/>
              <a:ea typeface="+mn-ea"/>
              <a:cs typeface="+mn-cs"/>
            </a:rPr>
            <a:t>Today:</a:t>
          </a:r>
        </a:p>
        <a:p>
          <a:r>
            <a:rPr lang="en-US" sz="2400" kern="1200" dirty="0">
              <a:solidFill>
                <a:prstClr val="white"/>
              </a:solidFill>
              <a:latin typeface="Calibri" panose="020F0502020204030204"/>
              <a:ea typeface="+mn-ea"/>
              <a:cs typeface="+mn-cs"/>
            </a:rPr>
            <a:t>- Line chart</a:t>
          </a:r>
        </a:p>
        <a:p>
          <a:r>
            <a:rPr lang="en-US" sz="2400" kern="1200" dirty="0">
              <a:solidFill>
                <a:prstClr val="white"/>
              </a:solidFill>
              <a:latin typeface="Calibri" panose="020F0502020204030204"/>
              <a:ea typeface="+mn-ea"/>
              <a:cs typeface="+mn-cs"/>
            </a:rPr>
            <a:t>- Choropleth map</a:t>
          </a:r>
        </a:p>
        <a:p>
          <a:r>
            <a:rPr lang="en-US" sz="2400" kern="1200" dirty="0">
              <a:solidFill>
                <a:prstClr val="white"/>
              </a:solidFill>
              <a:latin typeface="Calibri" panose="020F0502020204030204"/>
              <a:ea typeface="+mn-ea"/>
              <a:cs typeface="+mn-cs"/>
            </a:rPr>
            <a:t>- Dashboard</a:t>
          </a:r>
        </a:p>
      </dgm:t>
    </dgm:pt>
    <dgm:pt modelId="{631EE3A7-15CF-450F-A277-FABEEEC024D4}" type="parTrans" cxnId="{B96A9A9B-8947-4403-AB54-3B056D4FA52D}">
      <dgm:prSet/>
      <dgm:spPr/>
      <dgm:t>
        <a:bodyPr/>
        <a:lstStyle/>
        <a:p>
          <a:endParaRPr lang="en-US"/>
        </a:p>
      </dgm:t>
    </dgm:pt>
    <dgm:pt modelId="{7702AE5D-322C-450C-ADFF-93C15542D18A}" type="sibTrans" cxnId="{B96A9A9B-8947-4403-AB54-3B056D4FA52D}">
      <dgm:prSet/>
      <dgm:spPr/>
      <dgm:t>
        <a:bodyPr/>
        <a:lstStyle/>
        <a:p>
          <a:endParaRPr lang="en-US"/>
        </a:p>
      </dgm:t>
    </dgm:pt>
    <dgm:pt modelId="{47D854FC-039D-4699-A327-03A470A75AC7}">
      <dgm:prSet phldrT="[Text]" custT="1"/>
      <dgm:spPr/>
      <dgm:t>
        <a:bodyPr/>
        <a:lstStyle/>
        <a:p>
          <a:r>
            <a:rPr lang="en-US" sz="3600" b="1" dirty="0">
              <a:solidFill>
                <a:schemeClr val="bg1"/>
              </a:solidFill>
            </a:rPr>
            <a:t>Share</a:t>
          </a:r>
          <a:endParaRPr lang="en-US" sz="2400" b="1" dirty="0">
            <a:solidFill>
              <a:schemeClr val="bg1"/>
            </a:solidFill>
          </a:endParaRPr>
        </a:p>
      </dgm:t>
    </dgm:pt>
    <dgm:pt modelId="{86E10B61-D08C-4A46-97F5-F41862994B10}" type="parTrans" cxnId="{8961615F-33B0-40D1-9346-AF6F4ADD57ED}">
      <dgm:prSet/>
      <dgm:spPr/>
      <dgm:t>
        <a:bodyPr/>
        <a:lstStyle/>
        <a:p>
          <a:endParaRPr lang="en-US"/>
        </a:p>
      </dgm:t>
    </dgm:pt>
    <dgm:pt modelId="{A7B61562-16AD-4B74-A59B-82E3FEA95EDC}" type="sibTrans" cxnId="{8961615F-33B0-40D1-9346-AF6F4ADD57ED}">
      <dgm:prSet/>
      <dgm:spPr/>
      <dgm:t>
        <a:bodyPr/>
        <a:lstStyle/>
        <a:p>
          <a:endParaRPr lang="en-US"/>
        </a:p>
      </dgm:t>
    </dgm:pt>
    <dgm:pt modelId="{2A336762-0A26-41CA-B5CA-636C4B37D8A5}">
      <dgm:prSet phldrT="[Text]" custT="1"/>
      <dgm:spPr/>
      <dgm:t>
        <a:bodyPr/>
        <a:lstStyle/>
        <a:p>
          <a:r>
            <a:rPr lang="en-US" sz="2400" kern="1200" dirty="0">
              <a:solidFill>
                <a:prstClr val="white"/>
              </a:solidFill>
              <a:latin typeface="Calibri" panose="020F0502020204030204"/>
              <a:ea typeface="+mn-ea"/>
              <a:cs typeface="+mn-cs"/>
            </a:rPr>
            <a:t>- Share your work for public good</a:t>
          </a:r>
        </a:p>
        <a:p>
          <a:endParaRPr lang="en-US" sz="2400" kern="1200" dirty="0">
            <a:solidFill>
              <a:prstClr val="white"/>
            </a:solidFill>
            <a:latin typeface="Calibri" panose="020F0502020204030204"/>
            <a:ea typeface="+mn-ea"/>
            <a:cs typeface="+mn-cs"/>
          </a:endParaRPr>
        </a:p>
        <a:p>
          <a:r>
            <a:rPr lang="en-US" sz="2400" kern="1200" dirty="0">
              <a:solidFill>
                <a:prstClr val="white"/>
              </a:solidFill>
              <a:latin typeface="Calibri" panose="020F0502020204030204"/>
              <a:ea typeface="+mn-ea"/>
              <a:cs typeface="+mn-cs"/>
            </a:rPr>
            <a:t>Tomorrow:</a:t>
          </a:r>
        </a:p>
        <a:p>
          <a:r>
            <a:rPr lang="en-US" sz="2400" kern="1200" dirty="0">
              <a:solidFill>
                <a:prstClr val="white"/>
              </a:solidFill>
              <a:latin typeface="Calibri" panose="020F0502020204030204"/>
              <a:ea typeface="+mn-ea"/>
              <a:cs typeface="+mn-cs"/>
            </a:rPr>
            <a:t>- Publish to Tableau public</a:t>
          </a:r>
        </a:p>
        <a:p>
          <a:r>
            <a:rPr lang="en-US" sz="2400" kern="1200" dirty="0">
              <a:solidFill>
                <a:prstClr val="white"/>
              </a:solidFill>
              <a:latin typeface="Calibri" panose="020F0502020204030204"/>
              <a:ea typeface="+mn-ea"/>
              <a:cs typeface="+mn-cs"/>
            </a:rPr>
            <a:t>- Share on CGDV</a:t>
          </a:r>
        </a:p>
      </dgm:t>
    </dgm:pt>
    <dgm:pt modelId="{C97C8607-4801-429D-A4EE-F5E1307587D0}" type="parTrans" cxnId="{741F2341-223D-48E5-9FAD-4911925ED529}">
      <dgm:prSet/>
      <dgm:spPr/>
      <dgm:t>
        <a:bodyPr/>
        <a:lstStyle/>
        <a:p>
          <a:endParaRPr lang="en-US"/>
        </a:p>
      </dgm:t>
    </dgm:pt>
    <dgm:pt modelId="{E9BAACD5-182D-49E3-903C-2471729D679D}" type="sibTrans" cxnId="{741F2341-223D-48E5-9FAD-4911925ED529}">
      <dgm:prSet/>
      <dgm:spPr/>
      <dgm:t>
        <a:bodyPr/>
        <a:lstStyle/>
        <a:p>
          <a:endParaRPr lang="en-US"/>
        </a:p>
      </dgm:t>
    </dgm:pt>
    <dgm:pt modelId="{C6E6DF9A-19D1-4E6C-A446-2C8FD2A5AE5D}" type="pres">
      <dgm:prSet presAssocID="{CE394BA0-08B4-4A2C-8C75-E7FB35EE1E0D}" presName="Name0" presStyleCnt="0">
        <dgm:presLayoutVars>
          <dgm:chMax val="7"/>
          <dgm:chPref val="7"/>
          <dgm:dir/>
          <dgm:animOne val="branch"/>
          <dgm:animLvl val="lvl"/>
        </dgm:presLayoutVars>
      </dgm:prSet>
      <dgm:spPr/>
    </dgm:pt>
    <dgm:pt modelId="{BFEC6A74-1605-4687-9498-E7C223A64BB8}" type="pres">
      <dgm:prSet presAssocID="{6D86811F-0219-4EC3-87A2-3CA80A307710}" presName="composite" presStyleCnt="0"/>
      <dgm:spPr/>
    </dgm:pt>
    <dgm:pt modelId="{60F1B71E-04DF-48DB-9206-E9BFA296C2A1}" type="pres">
      <dgm:prSet presAssocID="{6D86811F-0219-4EC3-87A2-3CA80A307710}" presName="BackAccent" presStyleLbl="bgShp" presStyleIdx="0" presStyleCnt="3"/>
      <dgm:spPr/>
    </dgm:pt>
    <dgm:pt modelId="{D954B1ED-1DCF-40A6-9624-D3AC3B845786}" type="pres">
      <dgm:prSet presAssocID="{6D86811F-0219-4EC3-87A2-3CA80A307710}" presName="Accent" presStyleLbl="alignNode1" presStyleIdx="0" presStyleCnt="3"/>
      <dgm:spPr/>
    </dgm:pt>
    <dgm:pt modelId="{0766BB25-128D-4440-8AE7-5A6127BAD953}" type="pres">
      <dgm:prSet presAssocID="{6D86811F-0219-4EC3-87A2-3CA80A307710}" presName="Child" presStyleLbl="revTx" presStyleIdx="0" presStyleCnt="6">
        <dgm:presLayoutVars>
          <dgm:chMax val="0"/>
          <dgm:chPref val="0"/>
          <dgm:bulletEnabled val="1"/>
        </dgm:presLayoutVars>
      </dgm:prSet>
      <dgm:spPr/>
    </dgm:pt>
    <dgm:pt modelId="{6DEC6222-86F7-474D-98DD-9A2582E3EC99}" type="pres">
      <dgm:prSet presAssocID="{6D86811F-0219-4EC3-87A2-3CA80A307710}" presName="Parent" presStyleLbl="revTx" presStyleIdx="1" presStyleCnt="6">
        <dgm:presLayoutVars>
          <dgm:chMax val="1"/>
          <dgm:chPref val="1"/>
          <dgm:bulletEnabled val="1"/>
        </dgm:presLayoutVars>
      </dgm:prSet>
      <dgm:spPr/>
    </dgm:pt>
    <dgm:pt modelId="{6A4A4EA5-8283-4B47-90D3-72B2BAC32259}" type="pres">
      <dgm:prSet presAssocID="{896CBBFE-B33F-4183-913B-AE2F5D92AB41}" presName="sibTrans" presStyleCnt="0"/>
      <dgm:spPr/>
    </dgm:pt>
    <dgm:pt modelId="{796DE8E2-7BEA-47FB-9901-93DB94BF1D94}" type="pres">
      <dgm:prSet presAssocID="{3827FF07-FBFE-49CB-BE75-A64DC81F63BA}" presName="composite" presStyleCnt="0"/>
      <dgm:spPr/>
    </dgm:pt>
    <dgm:pt modelId="{0299F264-3E70-4525-8E79-1378C955A5B6}" type="pres">
      <dgm:prSet presAssocID="{3827FF07-FBFE-49CB-BE75-A64DC81F63BA}" presName="BackAccent" presStyleLbl="bgShp" presStyleIdx="1" presStyleCnt="3"/>
      <dgm:spPr/>
    </dgm:pt>
    <dgm:pt modelId="{71508968-31DA-4D4A-B21A-566977BC3C0D}" type="pres">
      <dgm:prSet presAssocID="{3827FF07-FBFE-49CB-BE75-A64DC81F63BA}" presName="Accent" presStyleLbl="alignNode1" presStyleIdx="1" presStyleCnt="3"/>
      <dgm:spPr/>
    </dgm:pt>
    <dgm:pt modelId="{50635F76-07BE-410B-B12B-7131795BFB0D}" type="pres">
      <dgm:prSet presAssocID="{3827FF07-FBFE-49CB-BE75-A64DC81F63BA}" presName="Child" presStyleLbl="revTx" presStyleIdx="2" presStyleCnt="6" custScaleX="118980">
        <dgm:presLayoutVars>
          <dgm:chMax val="0"/>
          <dgm:chPref val="0"/>
          <dgm:bulletEnabled val="1"/>
        </dgm:presLayoutVars>
      </dgm:prSet>
      <dgm:spPr/>
    </dgm:pt>
    <dgm:pt modelId="{603C0277-6C3A-4AA3-A6C3-86D0E8726944}" type="pres">
      <dgm:prSet presAssocID="{3827FF07-FBFE-49CB-BE75-A64DC81F63BA}" presName="Parent" presStyleLbl="revTx" presStyleIdx="3" presStyleCnt="6">
        <dgm:presLayoutVars>
          <dgm:chMax val="1"/>
          <dgm:chPref val="1"/>
          <dgm:bulletEnabled val="1"/>
        </dgm:presLayoutVars>
      </dgm:prSet>
      <dgm:spPr/>
    </dgm:pt>
    <dgm:pt modelId="{79F8BBE7-0DBC-4E65-9A46-DF51AC475E62}" type="pres">
      <dgm:prSet presAssocID="{D295A3F0-8370-48A8-97DD-32B193B4DDEB}" presName="sibTrans" presStyleCnt="0"/>
      <dgm:spPr/>
    </dgm:pt>
    <dgm:pt modelId="{60F0D9FE-CE9A-4328-A583-3656C930C790}" type="pres">
      <dgm:prSet presAssocID="{47D854FC-039D-4699-A327-03A470A75AC7}" presName="composite" presStyleCnt="0"/>
      <dgm:spPr/>
    </dgm:pt>
    <dgm:pt modelId="{68B02DF3-10EC-444B-BCCB-7B3C91751E4B}" type="pres">
      <dgm:prSet presAssocID="{47D854FC-039D-4699-A327-03A470A75AC7}" presName="BackAccent" presStyleLbl="bgShp" presStyleIdx="2" presStyleCnt="3"/>
      <dgm:spPr/>
    </dgm:pt>
    <dgm:pt modelId="{430FA7E8-47F6-4AD4-97E9-F05496F92BD6}" type="pres">
      <dgm:prSet presAssocID="{47D854FC-039D-4699-A327-03A470A75AC7}" presName="Accent" presStyleLbl="alignNode1" presStyleIdx="2" presStyleCnt="3"/>
      <dgm:spPr/>
    </dgm:pt>
    <dgm:pt modelId="{EDC4CE19-5987-412D-A5D3-843E168E322F}" type="pres">
      <dgm:prSet presAssocID="{47D854FC-039D-4699-A327-03A470A75AC7}" presName="Child" presStyleLbl="revTx" presStyleIdx="4" presStyleCnt="6">
        <dgm:presLayoutVars>
          <dgm:chMax val="0"/>
          <dgm:chPref val="0"/>
          <dgm:bulletEnabled val="1"/>
        </dgm:presLayoutVars>
      </dgm:prSet>
      <dgm:spPr/>
    </dgm:pt>
    <dgm:pt modelId="{D6B0C519-C4B6-45C0-8B58-0E50B6BC1F21}" type="pres">
      <dgm:prSet presAssocID="{47D854FC-039D-4699-A327-03A470A75AC7}" presName="Parent" presStyleLbl="revTx" presStyleIdx="5" presStyleCnt="6">
        <dgm:presLayoutVars>
          <dgm:chMax val="1"/>
          <dgm:chPref val="1"/>
          <dgm:bulletEnabled val="1"/>
        </dgm:presLayoutVars>
      </dgm:prSet>
      <dgm:spPr/>
    </dgm:pt>
  </dgm:ptLst>
  <dgm:cxnLst>
    <dgm:cxn modelId="{62B20204-D29C-458F-98BF-6B5A89BE2585}" type="presOf" srcId="{6D86811F-0219-4EC3-87A2-3CA80A307710}" destId="{6DEC6222-86F7-474D-98DD-9A2582E3EC99}" srcOrd="0" destOrd="0" presId="urn:microsoft.com/office/officeart/2008/layout/IncreasingCircleProcess"/>
    <dgm:cxn modelId="{D1257711-5F29-4F6F-B641-0006D0458A63}" type="presOf" srcId="{CE394BA0-08B4-4A2C-8C75-E7FB35EE1E0D}" destId="{C6E6DF9A-19D1-4E6C-A446-2C8FD2A5AE5D}" srcOrd="0" destOrd="0" presId="urn:microsoft.com/office/officeart/2008/layout/IncreasingCircleProcess"/>
    <dgm:cxn modelId="{91CE1E25-93C4-4184-B41A-25FB5BD163C3}" type="presOf" srcId="{8299947A-EC8E-4930-8C45-4F788D818413}" destId="{0766BB25-128D-4440-8AE7-5A6127BAD953}" srcOrd="0" destOrd="0" presId="urn:microsoft.com/office/officeart/2008/layout/IncreasingCircleProcess"/>
    <dgm:cxn modelId="{2FD5CF33-4AC6-4498-AD17-AD8FFC94BA99}" type="presOf" srcId="{96F148C0-4F4E-4F0C-9599-3F77D3969A52}" destId="{50635F76-07BE-410B-B12B-7131795BFB0D}" srcOrd="0" destOrd="0" presId="urn:microsoft.com/office/officeart/2008/layout/IncreasingCircleProcess"/>
    <dgm:cxn modelId="{8961615F-33B0-40D1-9346-AF6F4ADD57ED}" srcId="{CE394BA0-08B4-4A2C-8C75-E7FB35EE1E0D}" destId="{47D854FC-039D-4699-A327-03A470A75AC7}" srcOrd="2" destOrd="0" parTransId="{86E10B61-D08C-4A46-97F5-F41862994B10}" sibTransId="{A7B61562-16AD-4B74-A59B-82E3FEA95EDC}"/>
    <dgm:cxn modelId="{741F2341-223D-48E5-9FAD-4911925ED529}" srcId="{47D854FC-039D-4699-A327-03A470A75AC7}" destId="{2A336762-0A26-41CA-B5CA-636C4B37D8A5}" srcOrd="0" destOrd="0" parTransId="{C97C8607-4801-429D-A4EE-F5E1307587D0}" sibTransId="{E9BAACD5-182D-49E3-903C-2471729D679D}"/>
    <dgm:cxn modelId="{E199A74A-FDB7-4AA3-B973-E7CC6ECDC127}" srcId="{CE394BA0-08B4-4A2C-8C75-E7FB35EE1E0D}" destId="{3827FF07-FBFE-49CB-BE75-A64DC81F63BA}" srcOrd="1" destOrd="0" parTransId="{D23D566F-59FB-413D-978B-D285E7F24DCC}" sibTransId="{D295A3F0-8370-48A8-97DD-32B193B4DDEB}"/>
    <dgm:cxn modelId="{0924A979-298B-4B42-9493-F66AADB9861E}" srcId="{6D86811F-0219-4EC3-87A2-3CA80A307710}" destId="{8299947A-EC8E-4930-8C45-4F788D818413}" srcOrd="0" destOrd="0" parTransId="{1DEB258F-9F0C-4C2D-9721-F2D2B85D8AE7}" sibTransId="{B37969E1-52F1-4C57-AC9F-47104D2C7EE2}"/>
    <dgm:cxn modelId="{01AABB7E-A66C-47D7-8C9B-976AA8BC5DD4}" type="presOf" srcId="{3827FF07-FBFE-49CB-BE75-A64DC81F63BA}" destId="{603C0277-6C3A-4AA3-A6C3-86D0E8726944}" srcOrd="0" destOrd="0" presId="urn:microsoft.com/office/officeart/2008/layout/IncreasingCircleProcess"/>
    <dgm:cxn modelId="{FEEFDB84-CA78-4711-B141-094D33B5AFB3}" type="presOf" srcId="{47D854FC-039D-4699-A327-03A470A75AC7}" destId="{D6B0C519-C4B6-45C0-8B58-0E50B6BC1F21}" srcOrd="0" destOrd="0" presId="urn:microsoft.com/office/officeart/2008/layout/IncreasingCircleProcess"/>
    <dgm:cxn modelId="{B96A9A9B-8947-4403-AB54-3B056D4FA52D}" srcId="{3827FF07-FBFE-49CB-BE75-A64DC81F63BA}" destId="{96F148C0-4F4E-4F0C-9599-3F77D3969A52}" srcOrd="0" destOrd="0" parTransId="{631EE3A7-15CF-450F-A277-FABEEEC024D4}" sibTransId="{7702AE5D-322C-450C-ADFF-93C15542D18A}"/>
    <dgm:cxn modelId="{2A3CCCC7-2455-42F2-B834-5AFE91277112}" srcId="{CE394BA0-08B4-4A2C-8C75-E7FB35EE1E0D}" destId="{6D86811F-0219-4EC3-87A2-3CA80A307710}" srcOrd="0" destOrd="0" parTransId="{6EBAC96A-BDC4-4384-8EE8-15EF0455D0DA}" sibTransId="{896CBBFE-B33F-4183-913B-AE2F5D92AB41}"/>
    <dgm:cxn modelId="{629D6EED-F131-4A12-ACCA-C75B0B569C19}" type="presOf" srcId="{2A336762-0A26-41CA-B5CA-636C4B37D8A5}" destId="{EDC4CE19-5987-412D-A5D3-843E168E322F}" srcOrd="0" destOrd="0" presId="urn:microsoft.com/office/officeart/2008/layout/IncreasingCircleProcess"/>
    <dgm:cxn modelId="{A74B862A-0C21-4711-89B4-772CD99E1EAE}" type="presParOf" srcId="{C6E6DF9A-19D1-4E6C-A446-2C8FD2A5AE5D}" destId="{BFEC6A74-1605-4687-9498-E7C223A64BB8}" srcOrd="0" destOrd="0" presId="urn:microsoft.com/office/officeart/2008/layout/IncreasingCircleProcess"/>
    <dgm:cxn modelId="{060FBBAB-1FA9-4DC0-B2C3-93FA09AFAAB9}" type="presParOf" srcId="{BFEC6A74-1605-4687-9498-E7C223A64BB8}" destId="{60F1B71E-04DF-48DB-9206-E9BFA296C2A1}" srcOrd="0" destOrd="0" presId="urn:microsoft.com/office/officeart/2008/layout/IncreasingCircleProcess"/>
    <dgm:cxn modelId="{A912CE22-2003-4640-B0A1-B929E91DBAB1}" type="presParOf" srcId="{BFEC6A74-1605-4687-9498-E7C223A64BB8}" destId="{D954B1ED-1DCF-40A6-9624-D3AC3B845786}" srcOrd="1" destOrd="0" presId="urn:microsoft.com/office/officeart/2008/layout/IncreasingCircleProcess"/>
    <dgm:cxn modelId="{182269A8-1D13-460E-BD3F-95575EE66115}" type="presParOf" srcId="{BFEC6A74-1605-4687-9498-E7C223A64BB8}" destId="{0766BB25-128D-4440-8AE7-5A6127BAD953}" srcOrd="2" destOrd="0" presId="urn:microsoft.com/office/officeart/2008/layout/IncreasingCircleProcess"/>
    <dgm:cxn modelId="{FB688C6B-2D8A-43D7-8888-274D0BFE8D98}" type="presParOf" srcId="{BFEC6A74-1605-4687-9498-E7C223A64BB8}" destId="{6DEC6222-86F7-474D-98DD-9A2582E3EC99}" srcOrd="3" destOrd="0" presId="urn:microsoft.com/office/officeart/2008/layout/IncreasingCircleProcess"/>
    <dgm:cxn modelId="{3D882029-B6C0-47AF-A499-5A8A24F016ED}" type="presParOf" srcId="{C6E6DF9A-19D1-4E6C-A446-2C8FD2A5AE5D}" destId="{6A4A4EA5-8283-4B47-90D3-72B2BAC32259}" srcOrd="1" destOrd="0" presId="urn:microsoft.com/office/officeart/2008/layout/IncreasingCircleProcess"/>
    <dgm:cxn modelId="{86FE4529-BE6A-4A75-AC5A-6906FD8F0293}" type="presParOf" srcId="{C6E6DF9A-19D1-4E6C-A446-2C8FD2A5AE5D}" destId="{796DE8E2-7BEA-47FB-9901-93DB94BF1D94}" srcOrd="2" destOrd="0" presId="urn:microsoft.com/office/officeart/2008/layout/IncreasingCircleProcess"/>
    <dgm:cxn modelId="{6DF8C062-2C92-423E-9FE6-8971A5769F6B}" type="presParOf" srcId="{796DE8E2-7BEA-47FB-9901-93DB94BF1D94}" destId="{0299F264-3E70-4525-8E79-1378C955A5B6}" srcOrd="0" destOrd="0" presId="urn:microsoft.com/office/officeart/2008/layout/IncreasingCircleProcess"/>
    <dgm:cxn modelId="{CC9D524C-BB97-418A-879B-626D9400C20B}" type="presParOf" srcId="{796DE8E2-7BEA-47FB-9901-93DB94BF1D94}" destId="{71508968-31DA-4D4A-B21A-566977BC3C0D}" srcOrd="1" destOrd="0" presId="urn:microsoft.com/office/officeart/2008/layout/IncreasingCircleProcess"/>
    <dgm:cxn modelId="{FD4E6605-4CC3-4600-A370-270E9E6F7CCA}" type="presParOf" srcId="{796DE8E2-7BEA-47FB-9901-93DB94BF1D94}" destId="{50635F76-07BE-410B-B12B-7131795BFB0D}" srcOrd="2" destOrd="0" presId="urn:microsoft.com/office/officeart/2008/layout/IncreasingCircleProcess"/>
    <dgm:cxn modelId="{321CD677-382D-48B7-88AF-8A9566499572}" type="presParOf" srcId="{796DE8E2-7BEA-47FB-9901-93DB94BF1D94}" destId="{603C0277-6C3A-4AA3-A6C3-86D0E8726944}" srcOrd="3" destOrd="0" presId="urn:microsoft.com/office/officeart/2008/layout/IncreasingCircleProcess"/>
    <dgm:cxn modelId="{BE09CB34-5EC6-4E26-B46B-19B0B4C86A1B}" type="presParOf" srcId="{C6E6DF9A-19D1-4E6C-A446-2C8FD2A5AE5D}" destId="{79F8BBE7-0DBC-4E65-9A46-DF51AC475E62}" srcOrd="3" destOrd="0" presId="urn:microsoft.com/office/officeart/2008/layout/IncreasingCircleProcess"/>
    <dgm:cxn modelId="{7F51E89C-71C9-438D-B22B-67D06AA8CC9B}" type="presParOf" srcId="{C6E6DF9A-19D1-4E6C-A446-2C8FD2A5AE5D}" destId="{60F0D9FE-CE9A-4328-A583-3656C930C790}" srcOrd="4" destOrd="0" presId="urn:microsoft.com/office/officeart/2008/layout/IncreasingCircleProcess"/>
    <dgm:cxn modelId="{E9ED28EE-149F-4F2B-AC48-7E8484EC9433}" type="presParOf" srcId="{60F0D9FE-CE9A-4328-A583-3656C930C790}" destId="{68B02DF3-10EC-444B-BCCB-7B3C91751E4B}" srcOrd="0" destOrd="0" presId="urn:microsoft.com/office/officeart/2008/layout/IncreasingCircleProcess"/>
    <dgm:cxn modelId="{4B225902-960B-45FC-98FF-B7FE9A60634A}" type="presParOf" srcId="{60F0D9FE-CE9A-4328-A583-3656C930C790}" destId="{430FA7E8-47F6-4AD4-97E9-F05496F92BD6}" srcOrd="1" destOrd="0" presId="urn:microsoft.com/office/officeart/2008/layout/IncreasingCircleProcess"/>
    <dgm:cxn modelId="{295764EB-C589-48B8-BDAE-38E0A219411A}" type="presParOf" srcId="{60F0D9FE-CE9A-4328-A583-3656C930C790}" destId="{EDC4CE19-5987-412D-A5D3-843E168E322F}" srcOrd="2" destOrd="0" presId="urn:microsoft.com/office/officeart/2008/layout/IncreasingCircleProcess"/>
    <dgm:cxn modelId="{9E54D21B-0143-4C58-A049-A20D64AFF45B}" type="presParOf" srcId="{60F0D9FE-CE9A-4328-A583-3656C930C790}" destId="{D6B0C519-C4B6-45C0-8B58-0E50B6BC1F21}"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1B71E-04DF-48DB-9206-E9BFA296C2A1}">
      <dsp:nvSpPr>
        <dsp:cNvPr id="0" name=""/>
        <dsp:cNvSpPr/>
      </dsp:nvSpPr>
      <dsp:spPr>
        <a:xfrm>
          <a:off x="3925" y="0"/>
          <a:ext cx="657625" cy="657625"/>
        </a:xfrm>
        <a:prstGeom prst="ellipse">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54B1ED-1DCF-40A6-9624-D3AC3B845786}">
      <dsp:nvSpPr>
        <dsp:cNvPr id="0" name=""/>
        <dsp:cNvSpPr/>
      </dsp:nvSpPr>
      <dsp:spPr>
        <a:xfrm>
          <a:off x="69687" y="65762"/>
          <a:ext cx="526100" cy="526100"/>
        </a:xfrm>
        <a:prstGeom prst="chord">
          <a:avLst>
            <a:gd name="adj1" fmla="val 1168272"/>
            <a:gd name="adj2" fmla="val 9631728"/>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66BB25-128D-4440-8AE7-5A6127BAD953}">
      <dsp:nvSpPr>
        <dsp:cNvPr id="0" name=""/>
        <dsp:cNvSpPr/>
      </dsp:nvSpPr>
      <dsp:spPr>
        <a:xfrm>
          <a:off x="798555" y="657625"/>
          <a:ext cx="1945474" cy="2767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 Understand data and make data useful</a:t>
          </a:r>
        </a:p>
        <a:p>
          <a:pPr marL="0" lvl="0" indent="0" algn="l" defTabSz="1066800">
            <a:lnSpc>
              <a:spcPct val="90000"/>
            </a:lnSpc>
            <a:spcBef>
              <a:spcPct val="0"/>
            </a:spcBef>
            <a:spcAft>
              <a:spcPct val="35000"/>
            </a:spcAft>
            <a:buNone/>
          </a:pPr>
          <a:endParaRPr lang="en-US" sz="2400" kern="1200" dirty="0">
            <a:solidFill>
              <a:schemeClr val="bg1"/>
            </a:solidFill>
          </a:endParaRPr>
        </a:p>
        <a:p>
          <a:pPr marL="0" lvl="0" indent="0" algn="l" defTabSz="1066800">
            <a:lnSpc>
              <a:spcPct val="90000"/>
            </a:lnSpc>
            <a:spcBef>
              <a:spcPct val="0"/>
            </a:spcBef>
            <a:spcAft>
              <a:spcPct val="35000"/>
            </a:spcAft>
            <a:buNone/>
          </a:pPr>
          <a:r>
            <a:rPr lang="en-US" sz="2400" kern="1200" dirty="0">
              <a:solidFill>
                <a:schemeClr val="bg1"/>
              </a:solidFill>
            </a:rPr>
            <a:t>Today:</a:t>
          </a:r>
        </a:p>
        <a:p>
          <a:pPr marL="0" lvl="0" indent="0" algn="l" defTabSz="1066800">
            <a:lnSpc>
              <a:spcPct val="90000"/>
            </a:lnSpc>
            <a:spcBef>
              <a:spcPct val="0"/>
            </a:spcBef>
            <a:spcAft>
              <a:spcPct val="35000"/>
            </a:spcAft>
            <a:buNone/>
          </a:pPr>
          <a:r>
            <a:rPr lang="en-US" sz="2400" kern="1200" dirty="0">
              <a:solidFill>
                <a:schemeClr val="bg1"/>
              </a:solidFill>
            </a:rPr>
            <a:t>- Data cleaning</a:t>
          </a:r>
        </a:p>
      </dsp:txBody>
      <dsp:txXfrm>
        <a:off x="798555" y="657625"/>
        <a:ext cx="1945474" cy="2767505"/>
      </dsp:txXfrm>
    </dsp:sp>
    <dsp:sp modelId="{6DEC6222-86F7-474D-98DD-9A2582E3EC99}">
      <dsp:nvSpPr>
        <dsp:cNvPr id="0" name=""/>
        <dsp:cNvSpPr/>
      </dsp:nvSpPr>
      <dsp:spPr>
        <a:xfrm>
          <a:off x="798555" y="0"/>
          <a:ext cx="1945474" cy="65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b="1" kern="1200" dirty="0">
              <a:solidFill>
                <a:schemeClr val="bg1"/>
              </a:solidFill>
            </a:rPr>
            <a:t>Data</a:t>
          </a:r>
          <a:endParaRPr lang="en-US" sz="2400" b="1" kern="1200" dirty="0">
            <a:solidFill>
              <a:schemeClr val="bg1"/>
            </a:solidFill>
          </a:endParaRPr>
        </a:p>
      </dsp:txBody>
      <dsp:txXfrm>
        <a:off x="798555" y="0"/>
        <a:ext cx="1945474" cy="657625"/>
      </dsp:txXfrm>
    </dsp:sp>
    <dsp:sp modelId="{0299F264-3E70-4525-8E79-1378C955A5B6}">
      <dsp:nvSpPr>
        <dsp:cNvPr id="0" name=""/>
        <dsp:cNvSpPr/>
      </dsp:nvSpPr>
      <dsp:spPr>
        <a:xfrm>
          <a:off x="2881035" y="0"/>
          <a:ext cx="657625" cy="657625"/>
        </a:xfrm>
        <a:prstGeom prst="ellipse">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508968-31DA-4D4A-B21A-566977BC3C0D}">
      <dsp:nvSpPr>
        <dsp:cNvPr id="0" name=""/>
        <dsp:cNvSpPr/>
      </dsp:nvSpPr>
      <dsp:spPr>
        <a:xfrm>
          <a:off x="2946797" y="65762"/>
          <a:ext cx="526100" cy="526100"/>
        </a:xfrm>
        <a:prstGeom prst="chord">
          <a:avLst>
            <a:gd name="adj1" fmla="val 20431728"/>
            <a:gd name="adj2" fmla="val 11968272"/>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635F76-07BE-410B-B12B-7131795BFB0D}">
      <dsp:nvSpPr>
        <dsp:cNvPr id="0" name=""/>
        <dsp:cNvSpPr/>
      </dsp:nvSpPr>
      <dsp:spPr>
        <a:xfrm>
          <a:off x="3491039" y="657625"/>
          <a:ext cx="2314725" cy="2767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1066800">
            <a:lnSpc>
              <a:spcPct val="90000"/>
            </a:lnSpc>
            <a:spcBef>
              <a:spcPct val="0"/>
            </a:spcBef>
            <a:spcAft>
              <a:spcPct val="35000"/>
            </a:spcAft>
            <a:buNone/>
          </a:pPr>
          <a:r>
            <a:rPr lang="en-US" sz="2400" kern="1200" dirty="0">
              <a:solidFill>
                <a:prstClr val="white"/>
              </a:solidFill>
              <a:latin typeface="Calibri" panose="020F0502020204030204"/>
              <a:ea typeface="+mn-ea"/>
              <a:cs typeface="+mn-cs"/>
            </a:rPr>
            <a:t>- Choose the right visualization format</a:t>
          </a:r>
        </a:p>
        <a:p>
          <a:pPr marL="0" lvl="0" indent="0" algn="l" defTabSz="1066800">
            <a:lnSpc>
              <a:spcPct val="90000"/>
            </a:lnSpc>
            <a:spcBef>
              <a:spcPct val="0"/>
            </a:spcBef>
            <a:spcAft>
              <a:spcPct val="35000"/>
            </a:spcAft>
            <a:buNone/>
          </a:pPr>
          <a:endParaRPr lang="en-US" sz="2400" kern="1200" dirty="0">
            <a:solidFill>
              <a:prstClr val="white"/>
            </a:solidFill>
            <a:latin typeface="Calibri" panose="020F0502020204030204"/>
            <a:ea typeface="+mn-ea"/>
            <a:cs typeface="+mn-cs"/>
          </a:endParaRPr>
        </a:p>
        <a:p>
          <a:pPr marL="0" lvl="0" indent="0" algn="l" defTabSz="1066800">
            <a:lnSpc>
              <a:spcPct val="90000"/>
            </a:lnSpc>
            <a:spcBef>
              <a:spcPct val="0"/>
            </a:spcBef>
            <a:spcAft>
              <a:spcPct val="35000"/>
            </a:spcAft>
            <a:buNone/>
          </a:pPr>
          <a:r>
            <a:rPr lang="en-US" sz="2400" kern="1200" dirty="0">
              <a:solidFill>
                <a:prstClr val="white"/>
              </a:solidFill>
              <a:latin typeface="Calibri" panose="020F0502020204030204"/>
              <a:ea typeface="+mn-ea"/>
              <a:cs typeface="+mn-cs"/>
            </a:rPr>
            <a:t>Today:</a:t>
          </a:r>
        </a:p>
        <a:p>
          <a:pPr marL="0" lvl="0" indent="0" algn="l" defTabSz="1066800">
            <a:lnSpc>
              <a:spcPct val="90000"/>
            </a:lnSpc>
            <a:spcBef>
              <a:spcPct val="0"/>
            </a:spcBef>
            <a:spcAft>
              <a:spcPct val="35000"/>
            </a:spcAft>
            <a:buNone/>
          </a:pPr>
          <a:r>
            <a:rPr lang="en-US" sz="2400" kern="1200" dirty="0">
              <a:solidFill>
                <a:prstClr val="white"/>
              </a:solidFill>
              <a:latin typeface="Calibri" panose="020F0502020204030204"/>
              <a:ea typeface="+mn-ea"/>
              <a:cs typeface="+mn-cs"/>
            </a:rPr>
            <a:t>- Line chart</a:t>
          </a:r>
        </a:p>
        <a:p>
          <a:pPr marL="0" lvl="0" indent="0" algn="l" defTabSz="1066800">
            <a:lnSpc>
              <a:spcPct val="90000"/>
            </a:lnSpc>
            <a:spcBef>
              <a:spcPct val="0"/>
            </a:spcBef>
            <a:spcAft>
              <a:spcPct val="35000"/>
            </a:spcAft>
            <a:buNone/>
          </a:pPr>
          <a:r>
            <a:rPr lang="en-US" sz="2400" kern="1200" dirty="0">
              <a:solidFill>
                <a:prstClr val="white"/>
              </a:solidFill>
              <a:latin typeface="Calibri" panose="020F0502020204030204"/>
              <a:ea typeface="+mn-ea"/>
              <a:cs typeface="+mn-cs"/>
            </a:rPr>
            <a:t>- Choropleth map</a:t>
          </a:r>
        </a:p>
        <a:p>
          <a:pPr marL="0" lvl="0" indent="0" algn="l" defTabSz="1066800">
            <a:lnSpc>
              <a:spcPct val="90000"/>
            </a:lnSpc>
            <a:spcBef>
              <a:spcPct val="0"/>
            </a:spcBef>
            <a:spcAft>
              <a:spcPct val="35000"/>
            </a:spcAft>
            <a:buNone/>
          </a:pPr>
          <a:r>
            <a:rPr lang="en-US" sz="2400" kern="1200" dirty="0">
              <a:solidFill>
                <a:prstClr val="white"/>
              </a:solidFill>
              <a:latin typeface="Calibri" panose="020F0502020204030204"/>
              <a:ea typeface="+mn-ea"/>
              <a:cs typeface="+mn-cs"/>
            </a:rPr>
            <a:t>- Dashboard</a:t>
          </a:r>
        </a:p>
      </dsp:txBody>
      <dsp:txXfrm>
        <a:off x="3491039" y="657625"/>
        <a:ext cx="2314725" cy="2767505"/>
      </dsp:txXfrm>
    </dsp:sp>
    <dsp:sp modelId="{603C0277-6C3A-4AA3-A6C3-86D0E8726944}">
      <dsp:nvSpPr>
        <dsp:cNvPr id="0" name=""/>
        <dsp:cNvSpPr/>
      </dsp:nvSpPr>
      <dsp:spPr>
        <a:xfrm>
          <a:off x="3675665" y="0"/>
          <a:ext cx="1945474" cy="65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b="1" kern="1200" dirty="0">
              <a:solidFill>
                <a:schemeClr val="bg1"/>
              </a:solidFill>
            </a:rPr>
            <a:t>Visualize</a:t>
          </a:r>
          <a:endParaRPr lang="en-US" sz="2400" b="1" kern="1200" dirty="0">
            <a:solidFill>
              <a:schemeClr val="bg1"/>
            </a:solidFill>
          </a:endParaRPr>
        </a:p>
      </dsp:txBody>
      <dsp:txXfrm>
        <a:off x="3675665" y="0"/>
        <a:ext cx="1945474" cy="657625"/>
      </dsp:txXfrm>
    </dsp:sp>
    <dsp:sp modelId="{68B02DF3-10EC-444B-BCCB-7B3C91751E4B}">
      <dsp:nvSpPr>
        <dsp:cNvPr id="0" name=""/>
        <dsp:cNvSpPr/>
      </dsp:nvSpPr>
      <dsp:spPr>
        <a:xfrm>
          <a:off x="5942770" y="0"/>
          <a:ext cx="657625" cy="657625"/>
        </a:xfrm>
        <a:prstGeom prst="ellipse">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FA7E8-47F6-4AD4-97E9-F05496F92BD6}">
      <dsp:nvSpPr>
        <dsp:cNvPr id="0" name=""/>
        <dsp:cNvSpPr/>
      </dsp:nvSpPr>
      <dsp:spPr>
        <a:xfrm>
          <a:off x="6008532" y="65762"/>
          <a:ext cx="526100" cy="526100"/>
        </a:xfrm>
        <a:prstGeom prst="chord">
          <a:avLst>
            <a:gd name="adj1" fmla="val 16200000"/>
            <a:gd name="adj2" fmla="val 1620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C4CE19-5987-412D-A5D3-843E168E322F}">
      <dsp:nvSpPr>
        <dsp:cNvPr id="0" name=""/>
        <dsp:cNvSpPr/>
      </dsp:nvSpPr>
      <dsp:spPr>
        <a:xfrm>
          <a:off x="6737400" y="657625"/>
          <a:ext cx="1945474" cy="2767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1066800">
            <a:lnSpc>
              <a:spcPct val="90000"/>
            </a:lnSpc>
            <a:spcBef>
              <a:spcPct val="0"/>
            </a:spcBef>
            <a:spcAft>
              <a:spcPct val="35000"/>
            </a:spcAft>
            <a:buNone/>
          </a:pPr>
          <a:r>
            <a:rPr lang="en-US" sz="2400" kern="1200" dirty="0">
              <a:solidFill>
                <a:prstClr val="white"/>
              </a:solidFill>
              <a:latin typeface="Calibri" panose="020F0502020204030204"/>
              <a:ea typeface="+mn-ea"/>
              <a:cs typeface="+mn-cs"/>
            </a:rPr>
            <a:t>- Share your work for public good</a:t>
          </a:r>
        </a:p>
        <a:p>
          <a:pPr marL="0" lvl="0" indent="0" algn="l" defTabSz="1066800">
            <a:lnSpc>
              <a:spcPct val="90000"/>
            </a:lnSpc>
            <a:spcBef>
              <a:spcPct val="0"/>
            </a:spcBef>
            <a:spcAft>
              <a:spcPct val="35000"/>
            </a:spcAft>
            <a:buNone/>
          </a:pPr>
          <a:endParaRPr lang="en-US" sz="2400" kern="1200" dirty="0">
            <a:solidFill>
              <a:prstClr val="white"/>
            </a:solidFill>
            <a:latin typeface="Calibri" panose="020F0502020204030204"/>
            <a:ea typeface="+mn-ea"/>
            <a:cs typeface="+mn-cs"/>
          </a:endParaRPr>
        </a:p>
        <a:p>
          <a:pPr marL="0" lvl="0" indent="0" algn="l" defTabSz="1066800">
            <a:lnSpc>
              <a:spcPct val="90000"/>
            </a:lnSpc>
            <a:spcBef>
              <a:spcPct val="0"/>
            </a:spcBef>
            <a:spcAft>
              <a:spcPct val="35000"/>
            </a:spcAft>
            <a:buNone/>
          </a:pPr>
          <a:r>
            <a:rPr lang="en-US" sz="2400" kern="1200" dirty="0">
              <a:solidFill>
                <a:prstClr val="white"/>
              </a:solidFill>
              <a:latin typeface="Calibri" panose="020F0502020204030204"/>
              <a:ea typeface="+mn-ea"/>
              <a:cs typeface="+mn-cs"/>
            </a:rPr>
            <a:t>Tomorrow:</a:t>
          </a:r>
        </a:p>
        <a:p>
          <a:pPr marL="0" lvl="0" indent="0" algn="l" defTabSz="1066800">
            <a:lnSpc>
              <a:spcPct val="90000"/>
            </a:lnSpc>
            <a:spcBef>
              <a:spcPct val="0"/>
            </a:spcBef>
            <a:spcAft>
              <a:spcPct val="35000"/>
            </a:spcAft>
            <a:buNone/>
          </a:pPr>
          <a:r>
            <a:rPr lang="en-US" sz="2400" kern="1200" dirty="0">
              <a:solidFill>
                <a:prstClr val="white"/>
              </a:solidFill>
              <a:latin typeface="Calibri" panose="020F0502020204030204"/>
              <a:ea typeface="+mn-ea"/>
              <a:cs typeface="+mn-cs"/>
            </a:rPr>
            <a:t>- Publish to Tableau public</a:t>
          </a:r>
        </a:p>
        <a:p>
          <a:pPr marL="0" lvl="0" indent="0" algn="l" defTabSz="1066800">
            <a:lnSpc>
              <a:spcPct val="90000"/>
            </a:lnSpc>
            <a:spcBef>
              <a:spcPct val="0"/>
            </a:spcBef>
            <a:spcAft>
              <a:spcPct val="35000"/>
            </a:spcAft>
            <a:buNone/>
          </a:pPr>
          <a:r>
            <a:rPr lang="en-US" sz="2400" kern="1200" dirty="0">
              <a:solidFill>
                <a:prstClr val="white"/>
              </a:solidFill>
              <a:latin typeface="Calibri" panose="020F0502020204030204"/>
              <a:ea typeface="+mn-ea"/>
              <a:cs typeface="+mn-cs"/>
            </a:rPr>
            <a:t>- Share on CGDV</a:t>
          </a:r>
        </a:p>
      </dsp:txBody>
      <dsp:txXfrm>
        <a:off x="6737400" y="657625"/>
        <a:ext cx="1945474" cy="2767505"/>
      </dsp:txXfrm>
    </dsp:sp>
    <dsp:sp modelId="{D6B0C519-C4B6-45C0-8B58-0E50B6BC1F21}">
      <dsp:nvSpPr>
        <dsp:cNvPr id="0" name=""/>
        <dsp:cNvSpPr/>
      </dsp:nvSpPr>
      <dsp:spPr>
        <a:xfrm>
          <a:off x="6737400" y="0"/>
          <a:ext cx="1945474" cy="65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600200">
            <a:lnSpc>
              <a:spcPct val="90000"/>
            </a:lnSpc>
            <a:spcBef>
              <a:spcPct val="0"/>
            </a:spcBef>
            <a:spcAft>
              <a:spcPct val="35000"/>
            </a:spcAft>
            <a:buNone/>
          </a:pPr>
          <a:r>
            <a:rPr lang="en-US" sz="3600" b="1" kern="1200" dirty="0">
              <a:solidFill>
                <a:schemeClr val="bg1"/>
              </a:solidFill>
            </a:rPr>
            <a:t>Share</a:t>
          </a:r>
          <a:endParaRPr lang="en-US" sz="2400" b="1" kern="1200" dirty="0">
            <a:solidFill>
              <a:schemeClr val="bg1"/>
            </a:solidFill>
          </a:endParaRPr>
        </a:p>
      </dsp:txBody>
      <dsp:txXfrm>
        <a:off x="6737400" y="0"/>
        <a:ext cx="1945474" cy="657625"/>
      </dsp:txXfrm>
    </dsp:sp>
  </dsp:spTree>
</dsp:drawing>
</file>

<file path=ppt/diagrams/layout1.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B6908-29E0-46B5-A35E-95741CDB6B62}" type="datetimeFigureOut">
              <a:rPr lang="en-IN" smtClean="0"/>
              <a:t>29-07-2019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95EE6E-00C0-4B97-A942-4002D31BA8AA}" type="slidenum">
              <a:rPr lang="en-IN" smtClean="0"/>
              <a:t>‹#›</a:t>
            </a:fld>
            <a:endParaRPr lang="en-IN"/>
          </a:p>
        </p:txBody>
      </p:sp>
    </p:spTree>
    <p:extLst>
      <p:ext uri="{BB962C8B-B14F-4D97-AF65-F5344CB8AC3E}">
        <p14:creationId xmlns:p14="http://schemas.microsoft.com/office/powerpoint/2010/main" val="3678861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5EE6E-00C0-4B97-A942-4002D31BA8AA}" type="slidenum">
              <a:rPr lang="en-IN" smtClean="0"/>
              <a:t>4</a:t>
            </a:fld>
            <a:endParaRPr lang="en-IN"/>
          </a:p>
        </p:txBody>
      </p:sp>
    </p:spTree>
    <p:extLst>
      <p:ext uri="{BB962C8B-B14F-4D97-AF65-F5344CB8AC3E}">
        <p14:creationId xmlns:p14="http://schemas.microsoft.com/office/powerpoint/2010/main" val="2700221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5EE6E-00C0-4B97-A942-4002D31BA8AA}" type="slidenum">
              <a:rPr lang="en-IN" smtClean="0"/>
              <a:t>58</a:t>
            </a:fld>
            <a:endParaRPr lang="en-IN"/>
          </a:p>
        </p:txBody>
      </p:sp>
    </p:spTree>
    <p:extLst>
      <p:ext uri="{BB962C8B-B14F-4D97-AF65-F5344CB8AC3E}">
        <p14:creationId xmlns:p14="http://schemas.microsoft.com/office/powerpoint/2010/main" val="1860138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95EE6E-00C0-4B97-A942-4002D31BA8AA}" type="slidenum">
              <a:rPr lang="en-IN" smtClean="0"/>
              <a:t>5</a:t>
            </a:fld>
            <a:endParaRPr lang="en-IN"/>
          </a:p>
        </p:txBody>
      </p:sp>
    </p:spTree>
    <p:extLst>
      <p:ext uri="{BB962C8B-B14F-4D97-AF65-F5344CB8AC3E}">
        <p14:creationId xmlns:p14="http://schemas.microsoft.com/office/powerpoint/2010/main" val="173480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95EE6E-00C0-4B97-A942-4002D31BA8AA}" type="slidenum">
              <a:rPr lang="en-IN" smtClean="0"/>
              <a:t>6</a:t>
            </a:fld>
            <a:endParaRPr lang="en-IN"/>
          </a:p>
        </p:txBody>
      </p:sp>
    </p:spTree>
    <p:extLst>
      <p:ext uri="{BB962C8B-B14F-4D97-AF65-F5344CB8AC3E}">
        <p14:creationId xmlns:p14="http://schemas.microsoft.com/office/powerpoint/2010/main" val="4000006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5EE6E-00C0-4B97-A942-4002D31BA8AA}" type="slidenum">
              <a:rPr lang="en-IN" smtClean="0"/>
              <a:t>7</a:t>
            </a:fld>
            <a:endParaRPr lang="en-IN"/>
          </a:p>
        </p:txBody>
      </p:sp>
    </p:spTree>
    <p:extLst>
      <p:ext uri="{BB962C8B-B14F-4D97-AF65-F5344CB8AC3E}">
        <p14:creationId xmlns:p14="http://schemas.microsoft.com/office/powerpoint/2010/main" val="2485976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5EE6E-00C0-4B97-A942-4002D31BA8AA}" type="slidenum">
              <a:rPr lang="en-IN" smtClean="0"/>
              <a:t>8</a:t>
            </a:fld>
            <a:endParaRPr lang="en-IN"/>
          </a:p>
        </p:txBody>
      </p:sp>
    </p:spTree>
    <p:extLst>
      <p:ext uri="{BB962C8B-B14F-4D97-AF65-F5344CB8AC3E}">
        <p14:creationId xmlns:p14="http://schemas.microsoft.com/office/powerpoint/2010/main" val="4287477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5EE6E-00C0-4B97-A942-4002D31BA8AA}" type="slidenum">
              <a:rPr lang="en-IN" smtClean="0"/>
              <a:t>10</a:t>
            </a:fld>
            <a:endParaRPr lang="en-IN"/>
          </a:p>
        </p:txBody>
      </p:sp>
    </p:spTree>
    <p:extLst>
      <p:ext uri="{BB962C8B-B14F-4D97-AF65-F5344CB8AC3E}">
        <p14:creationId xmlns:p14="http://schemas.microsoft.com/office/powerpoint/2010/main" val="205700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5EE6E-00C0-4B97-A942-4002D31BA8AA}" type="slidenum">
              <a:rPr lang="en-IN" smtClean="0"/>
              <a:t>24</a:t>
            </a:fld>
            <a:endParaRPr lang="en-IN"/>
          </a:p>
        </p:txBody>
      </p:sp>
    </p:spTree>
    <p:extLst>
      <p:ext uri="{BB962C8B-B14F-4D97-AF65-F5344CB8AC3E}">
        <p14:creationId xmlns:p14="http://schemas.microsoft.com/office/powerpoint/2010/main" val="1815868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your screen you’ll see the sheets tabs.</a:t>
            </a:r>
          </a:p>
          <a:p>
            <a:endParaRPr lang="en-US" dirty="0"/>
          </a:p>
          <a:p>
            <a:r>
              <a:rPr lang="en-US" dirty="0"/>
              <a:t>Click Sheet 1</a:t>
            </a:r>
          </a:p>
        </p:txBody>
      </p:sp>
      <p:sp>
        <p:nvSpPr>
          <p:cNvPr id="4" name="Slide Number Placeholder 3"/>
          <p:cNvSpPr>
            <a:spLocks noGrp="1"/>
          </p:cNvSpPr>
          <p:nvPr>
            <p:ph type="sldNum" sz="quarter" idx="5"/>
          </p:nvPr>
        </p:nvSpPr>
        <p:spPr/>
        <p:txBody>
          <a:bodyPr/>
          <a:lstStyle/>
          <a:p>
            <a:fld id="{BC95EE6E-00C0-4B97-A942-4002D31BA8AA}" type="slidenum">
              <a:rPr lang="en-IN" smtClean="0"/>
              <a:t>28</a:t>
            </a:fld>
            <a:endParaRPr lang="en-IN"/>
          </a:p>
        </p:txBody>
      </p:sp>
    </p:spTree>
    <p:extLst>
      <p:ext uri="{BB962C8B-B14F-4D97-AF65-F5344CB8AC3E}">
        <p14:creationId xmlns:p14="http://schemas.microsoft.com/office/powerpoint/2010/main" val="4213273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now tied the Region variable’s data to geographic spaces.</a:t>
            </a:r>
          </a:p>
        </p:txBody>
      </p:sp>
      <p:sp>
        <p:nvSpPr>
          <p:cNvPr id="4" name="Slide Number Placeholder 3"/>
          <p:cNvSpPr>
            <a:spLocks noGrp="1"/>
          </p:cNvSpPr>
          <p:nvPr>
            <p:ph type="sldNum" sz="quarter" idx="5"/>
          </p:nvPr>
        </p:nvSpPr>
        <p:spPr/>
        <p:txBody>
          <a:bodyPr/>
          <a:lstStyle/>
          <a:p>
            <a:fld id="{BC95EE6E-00C0-4B97-A942-4002D31BA8AA}" type="slidenum">
              <a:rPr lang="en-IN" smtClean="0"/>
              <a:t>39</a:t>
            </a:fld>
            <a:endParaRPr lang="en-IN"/>
          </a:p>
        </p:txBody>
      </p:sp>
    </p:spTree>
    <p:extLst>
      <p:ext uri="{BB962C8B-B14F-4D97-AF65-F5344CB8AC3E}">
        <p14:creationId xmlns:p14="http://schemas.microsoft.com/office/powerpoint/2010/main" val="14684471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9F4E0-0606-4893-A769-526461127C56}"/>
              </a:ext>
            </a:extLst>
          </p:cNvPr>
          <p:cNvSpPr>
            <a:spLocks noGrp="1"/>
          </p:cNvSpPr>
          <p:nvPr>
            <p:ph type="ctrTitle"/>
          </p:nvPr>
        </p:nvSpPr>
        <p:spPr>
          <a:xfrm>
            <a:off x="1132115" y="2438400"/>
            <a:ext cx="6858000" cy="2419282"/>
          </a:xfrm>
        </p:spPr>
        <p:txBody>
          <a:bodyPr anchor="b"/>
          <a:lstStyle>
            <a:lvl1pPr algn="ctr">
              <a:defRPr sz="6000">
                <a:solidFill>
                  <a:schemeClr val="bg2">
                    <a:lumMod val="25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4B87BF2D-AC3F-4372-A69E-3E5A59A78DBA}"/>
              </a:ext>
            </a:extLst>
          </p:cNvPr>
          <p:cNvSpPr>
            <a:spLocks noGrp="1"/>
          </p:cNvSpPr>
          <p:nvPr>
            <p:ph type="subTitle" idx="1"/>
          </p:nvPr>
        </p:nvSpPr>
        <p:spPr>
          <a:xfrm>
            <a:off x="1143000" y="5036774"/>
            <a:ext cx="6858000" cy="685800"/>
          </a:xfrm>
        </p:spPr>
        <p:txBody>
          <a:bodyPr/>
          <a:lstStyle>
            <a:lvl1pPr marL="0" indent="0" algn="ctr">
              <a:buNone/>
              <a:defRPr sz="2400">
                <a:solidFill>
                  <a:schemeClr val="bg2">
                    <a:lumMod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B22AC2B-9E52-490E-BB3B-6D23491CF3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1950" y="741442"/>
            <a:ext cx="2280103" cy="1091279"/>
          </a:xfrm>
          <a:prstGeom prst="rect">
            <a:avLst/>
          </a:prstGeom>
        </p:spPr>
      </p:pic>
      <p:pic>
        <p:nvPicPr>
          <p:cNvPr id="9" name="Picture 8">
            <a:extLst>
              <a:ext uri="{FF2B5EF4-FFF2-40B4-BE49-F238E27FC236}">
                <a16:creationId xmlns:a16="http://schemas.microsoft.com/office/drawing/2014/main" id="{534B21B7-375C-468F-B0EB-5A59B554178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675120"/>
            <a:ext cx="9144000" cy="182880"/>
          </a:xfrm>
          <a:prstGeom prst="rect">
            <a:avLst/>
          </a:prstGeom>
        </p:spPr>
      </p:pic>
    </p:spTree>
    <p:extLst>
      <p:ext uri="{BB962C8B-B14F-4D97-AF65-F5344CB8AC3E}">
        <p14:creationId xmlns:p14="http://schemas.microsoft.com/office/powerpoint/2010/main" val="644277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06BC7-3FB7-488A-AB5C-B18F41F864C0}"/>
              </a:ext>
            </a:extLst>
          </p:cNvPr>
          <p:cNvSpPr>
            <a:spLocks noGrp="1"/>
          </p:cNvSpPr>
          <p:nvPr>
            <p:ph type="title" hasCustomPrompt="1"/>
          </p:nvPr>
        </p:nvSpPr>
        <p:spPr>
          <a:xfrm>
            <a:off x="381000" y="470261"/>
            <a:ext cx="8134351" cy="2425339"/>
          </a:xfrm>
        </p:spPr>
        <p:txBody>
          <a:bodyPr anchor="b"/>
          <a:lstStyle>
            <a:lvl1pPr algn="ctr">
              <a:defRPr sz="3200"/>
            </a:lvl1pPr>
          </a:lstStyle>
          <a:p>
            <a:r>
              <a:rPr lang="en-US" dirty="0"/>
              <a:t>Click to edit Master title style</a:t>
            </a:r>
            <a:br>
              <a:rPr lang="en-US" dirty="0"/>
            </a:br>
            <a:br>
              <a:rPr lang="en-US" dirty="0"/>
            </a:br>
            <a:br>
              <a:rPr lang="en-US" dirty="0"/>
            </a:br>
            <a:endParaRPr lang="en-US" dirty="0"/>
          </a:p>
        </p:txBody>
      </p:sp>
      <p:sp>
        <p:nvSpPr>
          <p:cNvPr id="3" name="Picture Placeholder 2">
            <a:extLst>
              <a:ext uri="{FF2B5EF4-FFF2-40B4-BE49-F238E27FC236}">
                <a16:creationId xmlns:a16="http://schemas.microsoft.com/office/drawing/2014/main" id="{2D5DC96F-D323-43A0-A989-76A78EAAFBA6}"/>
              </a:ext>
            </a:extLst>
          </p:cNvPr>
          <p:cNvSpPr>
            <a:spLocks noGrp="1"/>
          </p:cNvSpPr>
          <p:nvPr>
            <p:ph type="pic" idx="1"/>
          </p:nvPr>
        </p:nvSpPr>
        <p:spPr>
          <a:xfrm>
            <a:off x="0" y="2895599"/>
            <a:ext cx="9144000" cy="3728967"/>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p:txBody>
      </p:sp>
      <p:sp>
        <p:nvSpPr>
          <p:cNvPr id="7" name="Slide Number Placeholder 6">
            <a:extLst>
              <a:ext uri="{FF2B5EF4-FFF2-40B4-BE49-F238E27FC236}">
                <a16:creationId xmlns:a16="http://schemas.microsoft.com/office/drawing/2014/main" id="{2A8A7F4D-BE21-46B1-B1AF-A010063284C5}"/>
              </a:ext>
            </a:extLst>
          </p:cNvPr>
          <p:cNvSpPr>
            <a:spLocks noGrp="1"/>
          </p:cNvSpPr>
          <p:nvPr>
            <p:ph type="sldNum" sz="quarter" idx="12"/>
          </p:nvPr>
        </p:nvSpPr>
        <p:spPr>
          <a:xfrm>
            <a:off x="7086600" y="6624567"/>
            <a:ext cx="2057400" cy="233434"/>
          </a:xfrm>
        </p:spPr>
        <p:txBody>
          <a:bodyPr/>
          <a:lstStyle/>
          <a:p>
            <a:fld id="{D183960E-5260-4C97-94D3-72B9991F9191}" type="slidenum">
              <a:rPr lang="en-US" smtClean="0"/>
              <a:t>‹#›</a:t>
            </a:fld>
            <a:endParaRPr lang="en-US"/>
          </a:p>
        </p:txBody>
      </p:sp>
    </p:spTree>
    <p:extLst>
      <p:ext uri="{BB962C8B-B14F-4D97-AF65-F5344CB8AC3E}">
        <p14:creationId xmlns:p14="http://schemas.microsoft.com/office/powerpoint/2010/main" val="3043335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A2A25-AAC1-410D-90B6-E84CF99FE1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8C663E-DA57-418B-80A5-7C22AF92E3E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FE2BBE6F-D843-4BEB-809A-77598F23E4AF}"/>
              </a:ext>
            </a:extLst>
          </p:cNvPr>
          <p:cNvSpPr>
            <a:spLocks noGrp="1"/>
          </p:cNvSpPr>
          <p:nvPr>
            <p:ph type="ftr" sz="quarter" idx="11"/>
          </p:nvPr>
        </p:nvSpPr>
        <p:spPr/>
        <p:txBody>
          <a:bodyPr/>
          <a:lstStyle/>
          <a:p>
            <a:r>
              <a:rPr lang="en-US" dirty="0"/>
              <a:t>www.QEDgroupllc.com</a:t>
            </a:r>
          </a:p>
        </p:txBody>
      </p:sp>
      <p:sp>
        <p:nvSpPr>
          <p:cNvPr id="6" name="Slide Number Placeholder 5">
            <a:extLst>
              <a:ext uri="{FF2B5EF4-FFF2-40B4-BE49-F238E27FC236}">
                <a16:creationId xmlns:a16="http://schemas.microsoft.com/office/drawing/2014/main" id="{E5F1946F-BB09-467F-B17A-462A5FD30EC3}"/>
              </a:ext>
            </a:extLst>
          </p:cNvPr>
          <p:cNvSpPr>
            <a:spLocks noGrp="1"/>
          </p:cNvSpPr>
          <p:nvPr>
            <p:ph type="sldNum" sz="quarter" idx="12"/>
          </p:nvPr>
        </p:nvSpPr>
        <p:spPr/>
        <p:txBody>
          <a:bodyPr/>
          <a:lstStyle/>
          <a:p>
            <a:fld id="{D183960E-5260-4C97-94D3-72B9991F9191}" type="slidenum">
              <a:rPr lang="en-US" smtClean="0"/>
              <a:t>‹#›</a:t>
            </a:fld>
            <a:endParaRPr lang="en-US"/>
          </a:p>
        </p:txBody>
      </p:sp>
      <p:pic>
        <p:nvPicPr>
          <p:cNvPr id="7" name="Picture 6">
            <a:extLst>
              <a:ext uri="{FF2B5EF4-FFF2-40B4-BE49-F238E27FC236}">
                <a16:creationId xmlns:a16="http://schemas.microsoft.com/office/drawing/2014/main" id="{09EA8D08-2693-48E4-9662-FA4B231F0C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7236" y="457200"/>
            <a:ext cx="768163" cy="749873"/>
          </a:xfrm>
          <a:prstGeom prst="rect">
            <a:avLst/>
          </a:prstGeom>
        </p:spPr>
      </p:pic>
    </p:spTree>
    <p:extLst>
      <p:ext uri="{BB962C8B-B14F-4D97-AF65-F5344CB8AC3E}">
        <p14:creationId xmlns:p14="http://schemas.microsoft.com/office/powerpoint/2010/main" val="3768600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9B55D6D-562A-488C-B9C0-A7C3991D67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675120"/>
            <a:ext cx="9144000" cy="182880"/>
          </a:xfrm>
          <a:prstGeom prst="rect">
            <a:avLst/>
          </a:prstGeom>
        </p:spPr>
      </p:pic>
      <p:sp>
        <p:nvSpPr>
          <p:cNvPr id="2" name="Rectangle 1">
            <a:extLst>
              <a:ext uri="{FF2B5EF4-FFF2-40B4-BE49-F238E27FC236}">
                <a16:creationId xmlns:a16="http://schemas.microsoft.com/office/drawing/2014/main" id="{7887DAAD-8C96-4600-AC9C-FB29E7999ABF}"/>
              </a:ext>
            </a:extLst>
          </p:cNvPr>
          <p:cNvSpPr/>
          <p:nvPr userDrawn="1"/>
        </p:nvSpPr>
        <p:spPr>
          <a:xfrm>
            <a:off x="0" y="0"/>
            <a:ext cx="9144000" cy="66751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331252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n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9B55D6D-562A-488C-B9C0-A7C3991D67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675120"/>
            <a:ext cx="9144000" cy="182880"/>
          </a:xfrm>
          <a:prstGeom prst="rect">
            <a:avLst/>
          </a:prstGeom>
        </p:spPr>
      </p:pic>
      <p:sp>
        <p:nvSpPr>
          <p:cNvPr id="2" name="Rectangle 1">
            <a:extLst>
              <a:ext uri="{FF2B5EF4-FFF2-40B4-BE49-F238E27FC236}">
                <a16:creationId xmlns:a16="http://schemas.microsoft.com/office/drawing/2014/main" id="{7887DAAD-8C96-4600-AC9C-FB29E7999ABF}"/>
              </a:ext>
            </a:extLst>
          </p:cNvPr>
          <p:cNvSpPr/>
          <p:nvPr userDrawn="1"/>
        </p:nvSpPr>
        <p:spPr>
          <a:xfrm>
            <a:off x="0" y="0"/>
            <a:ext cx="9144000" cy="403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81EC1476-C87A-4C92-9B26-6AF2BAEF35F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57400" y="4724401"/>
            <a:ext cx="5029200" cy="1136025"/>
          </a:xfrm>
          <a:prstGeom prst="rect">
            <a:avLst/>
          </a:prstGeom>
        </p:spPr>
      </p:pic>
    </p:spTree>
    <p:extLst>
      <p:ext uri="{BB962C8B-B14F-4D97-AF65-F5344CB8AC3E}">
        <p14:creationId xmlns:p14="http://schemas.microsoft.com/office/powerpoint/2010/main" val="1824098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4473E-C763-4059-B5A1-9F75B5EB93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2FBD43-F658-448F-A29E-E610967583B8}"/>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B9E9BDEE-DE93-4876-B6E3-FC56BD441596}"/>
              </a:ext>
            </a:extLst>
          </p:cNvPr>
          <p:cNvSpPr>
            <a:spLocks noGrp="1"/>
          </p:cNvSpPr>
          <p:nvPr>
            <p:ph type="ftr" sz="quarter" idx="11"/>
          </p:nvPr>
        </p:nvSpPr>
        <p:spPr/>
        <p:txBody>
          <a:bodyPr/>
          <a:lstStyle/>
          <a:p>
            <a:r>
              <a:rPr lang="en-US" dirty="0"/>
              <a:t>www.QEDgroupllc.com</a:t>
            </a:r>
          </a:p>
        </p:txBody>
      </p:sp>
      <p:sp>
        <p:nvSpPr>
          <p:cNvPr id="6" name="Slide Number Placeholder 5">
            <a:extLst>
              <a:ext uri="{FF2B5EF4-FFF2-40B4-BE49-F238E27FC236}">
                <a16:creationId xmlns:a16="http://schemas.microsoft.com/office/drawing/2014/main" id="{8E303001-48BF-49AA-A9A1-DA73FDCACC11}"/>
              </a:ext>
            </a:extLst>
          </p:cNvPr>
          <p:cNvSpPr>
            <a:spLocks noGrp="1"/>
          </p:cNvSpPr>
          <p:nvPr>
            <p:ph type="sldNum" sz="quarter" idx="12"/>
          </p:nvPr>
        </p:nvSpPr>
        <p:spPr/>
        <p:txBody>
          <a:bodyPr/>
          <a:lstStyle/>
          <a:p>
            <a:fld id="{D183960E-5260-4C97-94D3-72B9991F9191}" type="slidenum">
              <a:rPr lang="en-US" smtClean="0"/>
              <a:t>‹#›</a:t>
            </a:fld>
            <a:endParaRPr lang="en-US"/>
          </a:p>
        </p:txBody>
      </p:sp>
      <p:pic>
        <p:nvPicPr>
          <p:cNvPr id="7" name="Picture 6">
            <a:extLst>
              <a:ext uri="{FF2B5EF4-FFF2-40B4-BE49-F238E27FC236}">
                <a16:creationId xmlns:a16="http://schemas.microsoft.com/office/drawing/2014/main" id="{E0E1E412-7EE0-4FA1-93E1-082644F82DD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649"/>
          <a:stretch/>
        </p:blipFill>
        <p:spPr>
          <a:xfrm>
            <a:off x="381000" y="577628"/>
            <a:ext cx="771211" cy="749840"/>
          </a:xfrm>
          <a:prstGeom prst="rect">
            <a:avLst/>
          </a:prstGeom>
        </p:spPr>
      </p:pic>
    </p:spTree>
    <p:extLst>
      <p:ext uri="{BB962C8B-B14F-4D97-AF65-F5344CB8AC3E}">
        <p14:creationId xmlns:p14="http://schemas.microsoft.com/office/powerpoint/2010/main" val="2318860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4473E-C763-4059-B5A1-9F75B5EB93B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2FBD43-F658-448F-A29E-E610967583B8}"/>
              </a:ext>
            </a:extLst>
          </p:cNvPr>
          <p:cNvSpPr>
            <a:spLocks noGrp="1"/>
          </p:cNvSpPr>
          <p:nvPr>
            <p:ph idx="1"/>
          </p:nvPr>
        </p:nvSpPr>
        <p:spPr>
          <a:xfrm>
            <a:off x="4724399" y="1796984"/>
            <a:ext cx="4419601" cy="4351338"/>
          </a:xfrm>
        </p:spPr>
        <p:txBody>
          <a:bodyPr/>
          <a:lstStyle/>
          <a:p>
            <a:pPr lvl="0"/>
            <a:endParaRPr lang="en-US" dirty="0"/>
          </a:p>
        </p:txBody>
      </p:sp>
      <p:sp>
        <p:nvSpPr>
          <p:cNvPr id="5" name="Footer Placeholder 4">
            <a:extLst>
              <a:ext uri="{FF2B5EF4-FFF2-40B4-BE49-F238E27FC236}">
                <a16:creationId xmlns:a16="http://schemas.microsoft.com/office/drawing/2014/main" id="{B9E9BDEE-DE93-4876-B6E3-FC56BD441596}"/>
              </a:ext>
            </a:extLst>
          </p:cNvPr>
          <p:cNvSpPr>
            <a:spLocks noGrp="1"/>
          </p:cNvSpPr>
          <p:nvPr>
            <p:ph type="ftr" sz="quarter" idx="11"/>
          </p:nvPr>
        </p:nvSpPr>
        <p:spPr/>
        <p:txBody>
          <a:bodyPr/>
          <a:lstStyle/>
          <a:p>
            <a:r>
              <a:rPr lang="en-US" dirty="0"/>
              <a:t>www.QEDgroupllc.com</a:t>
            </a:r>
          </a:p>
        </p:txBody>
      </p:sp>
      <p:sp>
        <p:nvSpPr>
          <p:cNvPr id="6" name="Slide Number Placeholder 5">
            <a:extLst>
              <a:ext uri="{FF2B5EF4-FFF2-40B4-BE49-F238E27FC236}">
                <a16:creationId xmlns:a16="http://schemas.microsoft.com/office/drawing/2014/main" id="{8E303001-48BF-49AA-A9A1-DA73FDCACC11}"/>
              </a:ext>
            </a:extLst>
          </p:cNvPr>
          <p:cNvSpPr>
            <a:spLocks noGrp="1"/>
          </p:cNvSpPr>
          <p:nvPr>
            <p:ph type="sldNum" sz="quarter" idx="12"/>
          </p:nvPr>
        </p:nvSpPr>
        <p:spPr/>
        <p:txBody>
          <a:bodyPr/>
          <a:lstStyle/>
          <a:p>
            <a:fld id="{D183960E-5260-4C97-94D3-72B9991F9191}" type="slidenum">
              <a:rPr lang="en-US" smtClean="0"/>
              <a:t>‹#›</a:t>
            </a:fld>
            <a:endParaRPr lang="en-US"/>
          </a:p>
        </p:txBody>
      </p:sp>
      <p:pic>
        <p:nvPicPr>
          <p:cNvPr id="7" name="Picture 6">
            <a:extLst>
              <a:ext uri="{FF2B5EF4-FFF2-40B4-BE49-F238E27FC236}">
                <a16:creationId xmlns:a16="http://schemas.microsoft.com/office/drawing/2014/main" id="{E0E1E412-7EE0-4FA1-93E1-082644F82DD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649"/>
          <a:stretch/>
        </p:blipFill>
        <p:spPr>
          <a:xfrm>
            <a:off x="381000" y="577628"/>
            <a:ext cx="771211" cy="749840"/>
          </a:xfrm>
          <a:prstGeom prst="rect">
            <a:avLst/>
          </a:prstGeom>
        </p:spPr>
      </p:pic>
    </p:spTree>
    <p:extLst>
      <p:ext uri="{BB962C8B-B14F-4D97-AF65-F5344CB8AC3E}">
        <p14:creationId xmlns:p14="http://schemas.microsoft.com/office/powerpoint/2010/main" val="3963149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DAA6C-07E8-4700-BF5A-804F5CC991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CF47B4-C862-4539-AB12-8E04A1DBE346}"/>
              </a:ext>
            </a:extLst>
          </p:cNvPr>
          <p:cNvSpPr>
            <a:spLocks noGrp="1"/>
          </p:cNvSpPr>
          <p:nvPr>
            <p:ph sz="half" idx="1"/>
          </p:nvPr>
        </p:nvSpPr>
        <p:spPr>
          <a:xfrm>
            <a:off x="628650" y="1825625"/>
            <a:ext cx="7886700" cy="4351338"/>
          </a:xfrm>
        </p:spPr>
        <p:txBody>
          <a:bodyPr/>
          <a:lstStyle>
            <a:lvl1pPr>
              <a:defRPr sz="3600"/>
            </a:lvl1pPr>
            <a:lvl2pPr>
              <a:defRPr sz="2800"/>
            </a:lvl2pPr>
            <a:lvl3pPr>
              <a:defRPr sz="2400"/>
            </a:lvl3pPr>
          </a:lstStyle>
          <a:p>
            <a:pPr lvl="0"/>
            <a:r>
              <a:rPr lang="en-US" dirty="0"/>
              <a:t>Edit Master text styles</a:t>
            </a:r>
          </a:p>
          <a:p>
            <a:pPr lvl="1"/>
            <a:r>
              <a:rPr lang="en-US" dirty="0"/>
              <a:t>Second level</a:t>
            </a:r>
          </a:p>
          <a:p>
            <a:pPr lvl="2"/>
            <a:r>
              <a:rPr lang="en-US" dirty="0"/>
              <a:t>Third level</a:t>
            </a:r>
          </a:p>
        </p:txBody>
      </p:sp>
      <p:sp>
        <p:nvSpPr>
          <p:cNvPr id="6" name="Footer Placeholder 5">
            <a:extLst>
              <a:ext uri="{FF2B5EF4-FFF2-40B4-BE49-F238E27FC236}">
                <a16:creationId xmlns:a16="http://schemas.microsoft.com/office/drawing/2014/main" id="{A11F54F8-A94E-42AF-BEBF-4AF5FBB4862B}"/>
              </a:ext>
            </a:extLst>
          </p:cNvPr>
          <p:cNvSpPr>
            <a:spLocks noGrp="1"/>
          </p:cNvSpPr>
          <p:nvPr>
            <p:ph type="ftr" sz="quarter" idx="11"/>
          </p:nvPr>
        </p:nvSpPr>
        <p:spPr/>
        <p:txBody>
          <a:bodyPr/>
          <a:lstStyle/>
          <a:p>
            <a:r>
              <a:rPr lang="en-US" dirty="0"/>
              <a:t>www.QEDgroupllc.com</a:t>
            </a:r>
          </a:p>
        </p:txBody>
      </p:sp>
      <p:sp>
        <p:nvSpPr>
          <p:cNvPr id="7" name="Slide Number Placeholder 6">
            <a:extLst>
              <a:ext uri="{FF2B5EF4-FFF2-40B4-BE49-F238E27FC236}">
                <a16:creationId xmlns:a16="http://schemas.microsoft.com/office/drawing/2014/main" id="{F53A8197-602D-4C46-9EC2-50E7D27AD8E8}"/>
              </a:ext>
            </a:extLst>
          </p:cNvPr>
          <p:cNvSpPr>
            <a:spLocks noGrp="1"/>
          </p:cNvSpPr>
          <p:nvPr>
            <p:ph type="sldNum" sz="quarter" idx="12"/>
          </p:nvPr>
        </p:nvSpPr>
        <p:spPr/>
        <p:txBody>
          <a:bodyPr/>
          <a:lstStyle/>
          <a:p>
            <a:fld id="{D183960E-5260-4C97-94D3-72B9991F9191}" type="slidenum">
              <a:rPr lang="en-US" smtClean="0"/>
              <a:t>‹#›</a:t>
            </a:fld>
            <a:endParaRPr lang="en-US"/>
          </a:p>
        </p:txBody>
      </p:sp>
      <p:pic>
        <p:nvPicPr>
          <p:cNvPr id="8" name="Picture 7">
            <a:extLst>
              <a:ext uri="{FF2B5EF4-FFF2-40B4-BE49-F238E27FC236}">
                <a16:creationId xmlns:a16="http://schemas.microsoft.com/office/drawing/2014/main" id="{D8D69C28-2504-4EB8-BD6C-991F5E192D0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649"/>
          <a:stretch/>
        </p:blipFill>
        <p:spPr>
          <a:xfrm>
            <a:off x="381000" y="577628"/>
            <a:ext cx="771211" cy="749840"/>
          </a:xfrm>
          <a:prstGeom prst="rect">
            <a:avLst/>
          </a:prstGeom>
        </p:spPr>
      </p:pic>
    </p:spTree>
    <p:extLst>
      <p:ext uri="{BB962C8B-B14F-4D97-AF65-F5344CB8AC3E}">
        <p14:creationId xmlns:p14="http://schemas.microsoft.com/office/powerpoint/2010/main" val="695820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F53FF-5A25-4A6D-AFCE-982DC58C4D0C}"/>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8973068D-C2F4-4997-92C1-5D483F529069}"/>
              </a:ext>
            </a:extLst>
          </p:cNvPr>
          <p:cNvSpPr>
            <a:spLocks noGrp="1"/>
          </p:cNvSpPr>
          <p:nvPr>
            <p:ph type="ftr" sz="quarter" idx="11"/>
          </p:nvPr>
        </p:nvSpPr>
        <p:spPr/>
        <p:txBody>
          <a:bodyPr/>
          <a:lstStyle/>
          <a:p>
            <a:r>
              <a:rPr lang="en-US"/>
              <a:t>www.QEDgroupllc.com</a:t>
            </a:r>
            <a:endParaRPr lang="en-US" dirty="0"/>
          </a:p>
        </p:txBody>
      </p:sp>
      <p:sp>
        <p:nvSpPr>
          <p:cNvPr id="5" name="Slide Number Placeholder 4">
            <a:extLst>
              <a:ext uri="{FF2B5EF4-FFF2-40B4-BE49-F238E27FC236}">
                <a16:creationId xmlns:a16="http://schemas.microsoft.com/office/drawing/2014/main" id="{405E49AF-24D7-4883-9AFB-BACAEEE6E4B2}"/>
              </a:ext>
            </a:extLst>
          </p:cNvPr>
          <p:cNvSpPr>
            <a:spLocks noGrp="1"/>
          </p:cNvSpPr>
          <p:nvPr>
            <p:ph type="sldNum" sz="quarter" idx="12"/>
          </p:nvPr>
        </p:nvSpPr>
        <p:spPr/>
        <p:txBody>
          <a:bodyPr/>
          <a:lstStyle/>
          <a:p>
            <a:fld id="{D183960E-5260-4C97-94D3-72B9991F9191}" type="slidenum">
              <a:rPr lang="en-US" smtClean="0"/>
              <a:t>‹#›</a:t>
            </a:fld>
            <a:endParaRPr lang="en-US"/>
          </a:p>
        </p:txBody>
      </p:sp>
    </p:spTree>
    <p:extLst>
      <p:ext uri="{BB962C8B-B14F-4D97-AF65-F5344CB8AC3E}">
        <p14:creationId xmlns:p14="http://schemas.microsoft.com/office/powerpoint/2010/main" val="959409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DB31C-AEF9-4E68-B00F-91B7278CFFC9}"/>
              </a:ext>
            </a:extLst>
          </p:cNvPr>
          <p:cNvSpPr>
            <a:spLocks noGrp="1"/>
          </p:cNvSpPr>
          <p:nvPr>
            <p:ph type="title"/>
          </p:nvPr>
        </p:nvSpPr>
        <p:spPr>
          <a:xfrm>
            <a:off x="1523999" y="365126"/>
            <a:ext cx="6992939" cy="1325563"/>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8D104D44-3E0E-4D73-8D59-03DE5A18DE13}"/>
              </a:ext>
            </a:extLst>
          </p:cNvPr>
          <p:cNvSpPr>
            <a:spLocks noGrp="1"/>
          </p:cNvSpPr>
          <p:nvPr>
            <p:ph sz="half" idx="2"/>
          </p:nvPr>
        </p:nvSpPr>
        <p:spPr>
          <a:xfrm>
            <a:off x="630240" y="1797552"/>
            <a:ext cx="3868737" cy="4392111"/>
          </a:xfrm>
        </p:spPr>
        <p:txBody>
          <a:bodyPr/>
          <a:lstStyle/>
          <a:p>
            <a:pPr lvl="0"/>
            <a:r>
              <a:rPr lang="en-US" dirty="0"/>
              <a:t>Edit Master text styles</a:t>
            </a:r>
          </a:p>
        </p:txBody>
      </p:sp>
      <p:sp>
        <p:nvSpPr>
          <p:cNvPr id="6" name="Content Placeholder 5">
            <a:extLst>
              <a:ext uri="{FF2B5EF4-FFF2-40B4-BE49-F238E27FC236}">
                <a16:creationId xmlns:a16="http://schemas.microsoft.com/office/drawing/2014/main" id="{17F3843F-A44B-43C4-A971-AEF77F1F88E6}"/>
              </a:ext>
            </a:extLst>
          </p:cNvPr>
          <p:cNvSpPr>
            <a:spLocks noGrp="1"/>
          </p:cNvSpPr>
          <p:nvPr>
            <p:ph sz="quarter" idx="4"/>
          </p:nvPr>
        </p:nvSpPr>
        <p:spPr>
          <a:xfrm>
            <a:off x="4629151" y="1797552"/>
            <a:ext cx="3887788" cy="4392111"/>
          </a:xfrm>
        </p:spPr>
        <p:txBody>
          <a:bodyPr/>
          <a:lstStyle/>
          <a:p>
            <a:pPr lvl="0"/>
            <a:r>
              <a:rPr lang="en-US" dirty="0"/>
              <a:t>Edit Master text styles</a:t>
            </a:r>
          </a:p>
        </p:txBody>
      </p:sp>
      <p:sp>
        <p:nvSpPr>
          <p:cNvPr id="8" name="Footer Placeholder 7">
            <a:extLst>
              <a:ext uri="{FF2B5EF4-FFF2-40B4-BE49-F238E27FC236}">
                <a16:creationId xmlns:a16="http://schemas.microsoft.com/office/drawing/2014/main" id="{AEF60775-687F-416B-8DA5-A57354040E24}"/>
              </a:ext>
            </a:extLst>
          </p:cNvPr>
          <p:cNvSpPr>
            <a:spLocks noGrp="1"/>
          </p:cNvSpPr>
          <p:nvPr>
            <p:ph type="ftr" sz="quarter" idx="11"/>
          </p:nvPr>
        </p:nvSpPr>
        <p:spPr/>
        <p:txBody>
          <a:bodyPr/>
          <a:lstStyle/>
          <a:p>
            <a:r>
              <a:rPr lang="en-US" dirty="0"/>
              <a:t>www.QEDgroupllc.com</a:t>
            </a:r>
          </a:p>
        </p:txBody>
      </p:sp>
      <p:sp>
        <p:nvSpPr>
          <p:cNvPr id="9" name="Slide Number Placeholder 8">
            <a:extLst>
              <a:ext uri="{FF2B5EF4-FFF2-40B4-BE49-F238E27FC236}">
                <a16:creationId xmlns:a16="http://schemas.microsoft.com/office/drawing/2014/main" id="{81DE6ED3-FE3A-406D-A20A-4D59C7FF3632}"/>
              </a:ext>
            </a:extLst>
          </p:cNvPr>
          <p:cNvSpPr>
            <a:spLocks noGrp="1"/>
          </p:cNvSpPr>
          <p:nvPr>
            <p:ph type="sldNum" sz="quarter" idx="12"/>
          </p:nvPr>
        </p:nvSpPr>
        <p:spPr/>
        <p:txBody>
          <a:bodyPr/>
          <a:lstStyle/>
          <a:p>
            <a:fld id="{D183960E-5260-4C97-94D3-72B9991F9191}" type="slidenum">
              <a:rPr lang="en-US" smtClean="0"/>
              <a:t>‹#›</a:t>
            </a:fld>
            <a:endParaRPr lang="en-US"/>
          </a:p>
        </p:txBody>
      </p:sp>
      <p:pic>
        <p:nvPicPr>
          <p:cNvPr id="10" name="Picture 9">
            <a:extLst>
              <a:ext uri="{FF2B5EF4-FFF2-40B4-BE49-F238E27FC236}">
                <a16:creationId xmlns:a16="http://schemas.microsoft.com/office/drawing/2014/main" id="{D79C917A-28A8-4B32-A587-B1316C4125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649"/>
          <a:stretch/>
        </p:blipFill>
        <p:spPr>
          <a:xfrm>
            <a:off x="381000" y="577628"/>
            <a:ext cx="771211" cy="749840"/>
          </a:xfrm>
          <a:prstGeom prst="rect">
            <a:avLst/>
          </a:prstGeom>
        </p:spPr>
      </p:pic>
    </p:spTree>
    <p:extLst>
      <p:ext uri="{BB962C8B-B14F-4D97-AF65-F5344CB8AC3E}">
        <p14:creationId xmlns:p14="http://schemas.microsoft.com/office/powerpoint/2010/main" val="300896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7729D1-52A0-40A1-8ECF-BBD4E4F44BF3}"/>
              </a:ext>
            </a:extLst>
          </p:cNvPr>
          <p:cNvSpPr>
            <a:spLocks noGrp="1"/>
          </p:cNvSpPr>
          <p:nvPr>
            <p:ph type="sldNum" sz="quarter" idx="12"/>
          </p:nvPr>
        </p:nvSpPr>
        <p:spPr/>
        <p:txBody>
          <a:bodyPr/>
          <a:lstStyle/>
          <a:p>
            <a:fld id="{D183960E-5260-4C97-94D3-72B9991F9191}" type="slidenum">
              <a:rPr lang="en-US" smtClean="0"/>
              <a:t>‹#›</a:t>
            </a:fld>
            <a:endParaRPr lang="en-US"/>
          </a:p>
        </p:txBody>
      </p:sp>
    </p:spTree>
    <p:extLst>
      <p:ext uri="{BB962C8B-B14F-4D97-AF65-F5344CB8AC3E}">
        <p14:creationId xmlns:p14="http://schemas.microsoft.com/office/powerpoint/2010/main" val="2708255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06BC7-3FB7-488A-AB5C-B18F41F864C0}"/>
              </a:ext>
            </a:extLst>
          </p:cNvPr>
          <p:cNvSpPr>
            <a:spLocks noGrp="1"/>
          </p:cNvSpPr>
          <p:nvPr>
            <p:ph type="title" hasCustomPrompt="1"/>
          </p:nvPr>
        </p:nvSpPr>
        <p:spPr>
          <a:xfrm>
            <a:off x="747909" y="976168"/>
            <a:ext cx="2949575" cy="5272232"/>
          </a:xfrm>
        </p:spPr>
        <p:txBody>
          <a:bodyPr anchor="b"/>
          <a:lstStyle>
            <a:lvl1pPr>
              <a:defRPr sz="3200"/>
            </a:lvl1pPr>
          </a:lstStyle>
          <a:p>
            <a:r>
              <a:rPr lang="en-US" dirty="0"/>
              <a:t>Click to edit Master title style</a:t>
            </a:r>
            <a:br>
              <a:rPr lang="en-US" dirty="0"/>
            </a:br>
            <a:br>
              <a:rPr lang="en-US" dirty="0"/>
            </a:br>
            <a:br>
              <a:rPr lang="en-US" dirty="0"/>
            </a:br>
            <a:br>
              <a:rPr lang="en-US" dirty="0"/>
            </a:br>
            <a:br>
              <a:rPr lang="en-US" dirty="0"/>
            </a:br>
            <a:br>
              <a:rPr lang="en-US" dirty="0"/>
            </a:br>
            <a:endParaRPr lang="en-US" dirty="0"/>
          </a:p>
        </p:txBody>
      </p:sp>
      <p:sp>
        <p:nvSpPr>
          <p:cNvPr id="3" name="Picture Placeholder 2">
            <a:extLst>
              <a:ext uri="{FF2B5EF4-FFF2-40B4-BE49-F238E27FC236}">
                <a16:creationId xmlns:a16="http://schemas.microsoft.com/office/drawing/2014/main" id="{2D5DC96F-D323-43A0-A989-76A78EAAFBA6}"/>
              </a:ext>
            </a:extLst>
          </p:cNvPr>
          <p:cNvSpPr>
            <a:spLocks noGrp="1"/>
          </p:cNvSpPr>
          <p:nvPr>
            <p:ph type="pic" idx="1"/>
          </p:nvPr>
        </p:nvSpPr>
        <p:spPr>
          <a:xfrm>
            <a:off x="3962400" y="0"/>
            <a:ext cx="5181600" cy="66294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7" name="Slide Number Placeholder 6">
            <a:extLst>
              <a:ext uri="{FF2B5EF4-FFF2-40B4-BE49-F238E27FC236}">
                <a16:creationId xmlns:a16="http://schemas.microsoft.com/office/drawing/2014/main" id="{2A8A7F4D-BE21-46B1-B1AF-A010063284C5}"/>
              </a:ext>
            </a:extLst>
          </p:cNvPr>
          <p:cNvSpPr>
            <a:spLocks noGrp="1"/>
          </p:cNvSpPr>
          <p:nvPr>
            <p:ph type="sldNum" sz="quarter" idx="12"/>
          </p:nvPr>
        </p:nvSpPr>
        <p:spPr/>
        <p:txBody>
          <a:bodyPr/>
          <a:lstStyle>
            <a:lvl1pPr>
              <a:defRPr>
                <a:solidFill>
                  <a:schemeClr val="bg1"/>
                </a:solidFill>
              </a:defRPr>
            </a:lvl1pPr>
          </a:lstStyle>
          <a:p>
            <a:fld id="{D183960E-5260-4C97-94D3-72B9991F9191}" type="slidenum">
              <a:rPr lang="en-US" smtClean="0"/>
              <a:pPr/>
              <a:t>‹#›</a:t>
            </a:fld>
            <a:endParaRPr lang="en-US" dirty="0"/>
          </a:p>
        </p:txBody>
      </p:sp>
      <p:pic>
        <p:nvPicPr>
          <p:cNvPr id="8" name="Picture 7">
            <a:extLst>
              <a:ext uri="{FF2B5EF4-FFF2-40B4-BE49-F238E27FC236}">
                <a16:creationId xmlns:a16="http://schemas.microsoft.com/office/drawing/2014/main" id="{6E78C0B7-6169-43DD-B1EF-A64F68E30C5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3828" y="381001"/>
            <a:ext cx="768163" cy="749873"/>
          </a:xfrm>
          <a:prstGeom prst="rect">
            <a:avLst/>
          </a:prstGeom>
        </p:spPr>
      </p:pic>
      <p:sp>
        <p:nvSpPr>
          <p:cNvPr id="9" name="Footer Placeholder 5">
            <a:extLst>
              <a:ext uri="{FF2B5EF4-FFF2-40B4-BE49-F238E27FC236}">
                <a16:creationId xmlns:a16="http://schemas.microsoft.com/office/drawing/2014/main" id="{71A8AFB4-7458-47AB-A820-5F3E86017B3D}"/>
              </a:ext>
            </a:extLst>
          </p:cNvPr>
          <p:cNvSpPr>
            <a:spLocks noGrp="1"/>
          </p:cNvSpPr>
          <p:nvPr>
            <p:ph type="ftr" sz="quarter" idx="11"/>
          </p:nvPr>
        </p:nvSpPr>
        <p:spPr>
          <a:xfrm>
            <a:off x="82891" y="6248400"/>
            <a:ext cx="3086100" cy="365125"/>
          </a:xfrm>
        </p:spPr>
        <p:txBody>
          <a:bodyPr/>
          <a:lstStyle/>
          <a:p>
            <a:pPr algn="l"/>
            <a:r>
              <a:rPr lang="en-US" dirty="0"/>
              <a:t>www.QEDgroupllc.com</a:t>
            </a:r>
          </a:p>
        </p:txBody>
      </p:sp>
    </p:spTree>
    <p:extLst>
      <p:ext uri="{BB962C8B-B14F-4D97-AF65-F5344CB8AC3E}">
        <p14:creationId xmlns:p14="http://schemas.microsoft.com/office/powerpoint/2010/main" val="3758718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06BC7-3FB7-488A-AB5C-B18F41F864C0}"/>
              </a:ext>
            </a:extLst>
          </p:cNvPr>
          <p:cNvSpPr>
            <a:spLocks noGrp="1"/>
          </p:cNvSpPr>
          <p:nvPr>
            <p:ph type="title" hasCustomPrompt="1"/>
          </p:nvPr>
        </p:nvSpPr>
        <p:spPr>
          <a:xfrm>
            <a:off x="5573712" y="727074"/>
            <a:ext cx="2949575" cy="5403851"/>
          </a:xfrm>
        </p:spPr>
        <p:txBody>
          <a:bodyPr anchor="b"/>
          <a:lstStyle>
            <a:lvl1pPr>
              <a:defRPr sz="3200"/>
            </a:lvl1pPr>
          </a:lstStyle>
          <a:p>
            <a:r>
              <a:rPr lang="en-US" dirty="0"/>
              <a:t>Click to edit Master title style</a:t>
            </a:r>
            <a:br>
              <a:rPr lang="en-US" dirty="0"/>
            </a:br>
            <a:br>
              <a:rPr lang="en-US" dirty="0"/>
            </a:br>
            <a:br>
              <a:rPr lang="en-US" dirty="0"/>
            </a:br>
            <a:br>
              <a:rPr lang="en-US" dirty="0"/>
            </a:br>
            <a:br>
              <a:rPr lang="en-US" dirty="0"/>
            </a:br>
            <a:br>
              <a:rPr lang="en-US" dirty="0"/>
            </a:br>
            <a:endParaRPr lang="en-US" dirty="0"/>
          </a:p>
        </p:txBody>
      </p:sp>
      <p:sp>
        <p:nvSpPr>
          <p:cNvPr id="3" name="Picture Placeholder 2">
            <a:extLst>
              <a:ext uri="{FF2B5EF4-FFF2-40B4-BE49-F238E27FC236}">
                <a16:creationId xmlns:a16="http://schemas.microsoft.com/office/drawing/2014/main" id="{2D5DC96F-D323-43A0-A989-76A78EAAFBA6}"/>
              </a:ext>
            </a:extLst>
          </p:cNvPr>
          <p:cNvSpPr>
            <a:spLocks noGrp="1"/>
          </p:cNvSpPr>
          <p:nvPr>
            <p:ph type="pic" idx="1"/>
          </p:nvPr>
        </p:nvSpPr>
        <p:spPr>
          <a:xfrm>
            <a:off x="0" y="32655"/>
            <a:ext cx="5256211" cy="6598334"/>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6" name="Footer Placeholder 5">
            <a:extLst>
              <a:ext uri="{FF2B5EF4-FFF2-40B4-BE49-F238E27FC236}">
                <a16:creationId xmlns:a16="http://schemas.microsoft.com/office/drawing/2014/main" id="{31BBEA07-D993-46F4-AAEC-EC256E5BDCD6}"/>
              </a:ext>
            </a:extLst>
          </p:cNvPr>
          <p:cNvSpPr>
            <a:spLocks noGrp="1"/>
          </p:cNvSpPr>
          <p:nvPr>
            <p:ph type="ftr" sz="quarter" idx="11"/>
          </p:nvPr>
        </p:nvSpPr>
        <p:spPr/>
        <p:txBody>
          <a:bodyPr/>
          <a:lstStyle/>
          <a:p>
            <a:r>
              <a:rPr lang="en-US" dirty="0"/>
              <a:t>www.QEDgroupllc.com</a:t>
            </a:r>
          </a:p>
        </p:txBody>
      </p:sp>
      <p:sp>
        <p:nvSpPr>
          <p:cNvPr id="7" name="Slide Number Placeholder 6">
            <a:extLst>
              <a:ext uri="{FF2B5EF4-FFF2-40B4-BE49-F238E27FC236}">
                <a16:creationId xmlns:a16="http://schemas.microsoft.com/office/drawing/2014/main" id="{2A8A7F4D-BE21-46B1-B1AF-A010063284C5}"/>
              </a:ext>
            </a:extLst>
          </p:cNvPr>
          <p:cNvSpPr>
            <a:spLocks noGrp="1"/>
          </p:cNvSpPr>
          <p:nvPr>
            <p:ph type="sldNum" sz="quarter" idx="12"/>
          </p:nvPr>
        </p:nvSpPr>
        <p:spPr/>
        <p:txBody>
          <a:bodyPr/>
          <a:lstStyle/>
          <a:p>
            <a:fld id="{D183960E-5260-4C97-94D3-72B9991F9191}" type="slidenum">
              <a:rPr lang="en-US" smtClean="0"/>
              <a:t>‹#›</a:t>
            </a:fld>
            <a:endParaRPr lang="en-US"/>
          </a:p>
        </p:txBody>
      </p:sp>
      <p:pic>
        <p:nvPicPr>
          <p:cNvPr id="8" name="Picture 7">
            <a:extLst>
              <a:ext uri="{FF2B5EF4-FFF2-40B4-BE49-F238E27FC236}">
                <a16:creationId xmlns:a16="http://schemas.microsoft.com/office/drawing/2014/main" id="{52928C8E-DE86-4ADE-9A54-7147AF45166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649"/>
          <a:stretch/>
        </p:blipFill>
        <p:spPr>
          <a:xfrm>
            <a:off x="8053705" y="311651"/>
            <a:ext cx="771211" cy="749840"/>
          </a:xfrm>
          <a:prstGeom prst="rect">
            <a:avLst/>
          </a:prstGeom>
        </p:spPr>
      </p:pic>
    </p:spTree>
    <p:extLst>
      <p:ext uri="{BB962C8B-B14F-4D97-AF65-F5344CB8AC3E}">
        <p14:creationId xmlns:p14="http://schemas.microsoft.com/office/powerpoint/2010/main" val="2502640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51D111-EAAE-41DA-A37B-96A12BAE0F58}"/>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a:off x="0" y="6643327"/>
            <a:ext cx="9144000" cy="214673"/>
          </a:xfrm>
          <a:prstGeom prst="rect">
            <a:avLst/>
          </a:prstGeom>
        </p:spPr>
      </p:pic>
      <p:sp>
        <p:nvSpPr>
          <p:cNvPr id="2" name="Title Placeholder 1">
            <a:extLst>
              <a:ext uri="{FF2B5EF4-FFF2-40B4-BE49-F238E27FC236}">
                <a16:creationId xmlns:a16="http://schemas.microsoft.com/office/drawing/2014/main" id="{70DD734A-A0BA-4808-93EF-D53EEED5FC8D}"/>
              </a:ext>
            </a:extLst>
          </p:cNvPr>
          <p:cNvSpPr>
            <a:spLocks noGrp="1"/>
          </p:cNvSpPr>
          <p:nvPr>
            <p:ph type="title"/>
          </p:nvPr>
        </p:nvSpPr>
        <p:spPr>
          <a:xfrm>
            <a:off x="1295399" y="365126"/>
            <a:ext cx="721995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0370912-60F5-48D9-AF54-635E33EEF16A}"/>
              </a:ext>
            </a:extLst>
          </p:cNvPr>
          <p:cNvSpPr>
            <a:spLocks noGrp="1"/>
          </p:cNvSpPr>
          <p:nvPr>
            <p:ph type="body" idx="1"/>
          </p:nvPr>
        </p:nvSpPr>
        <p:spPr>
          <a:xfrm>
            <a:off x="628651"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EB3D9A5-191F-4B4A-8847-6FF0DA401A2F}"/>
              </a:ext>
            </a:extLst>
          </p:cNvPr>
          <p:cNvSpPr>
            <a:spLocks noGrp="1"/>
          </p:cNvSpPr>
          <p:nvPr>
            <p:ph type="ftr" sz="quarter" idx="3"/>
          </p:nvPr>
        </p:nvSpPr>
        <p:spPr>
          <a:xfrm>
            <a:off x="6019800" y="6265864"/>
            <a:ext cx="30861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www.QEDgroupllc.com</a:t>
            </a:r>
            <a:endParaRPr lang="en-US" dirty="0"/>
          </a:p>
        </p:txBody>
      </p:sp>
      <p:sp>
        <p:nvSpPr>
          <p:cNvPr id="6" name="Slide Number Placeholder 5">
            <a:extLst>
              <a:ext uri="{FF2B5EF4-FFF2-40B4-BE49-F238E27FC236}">
                <a16:creationId xmlns:a16="http://schemas.microsoft.com/office/drawing/2014/main" id="{E55EEBA6-BF46-4471-84D4-F8155B8C48ED}"/>
              </a:ext>
            </a:extLst>
          </p:cNvPr>
          <p:cNvSpPr>
            <a:spLocks noGrp="1"/>
          </p:cNvSpPr>
          <p:nvPr>
            <p:ph type="sldNum" sz="quarter" idx="4"/>
          </p:nvPr>
        </p:nvSpPr>
        <p:spPr>
          <a:xfrm>
            <a:off x="7048500" y="6554426"/>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83960E-5260-4C97-94D3-72B9991F9191}" type="slidenum">
              <a:rPr lang="en-US" smtClean="0"/>
              <a:t>‹#›</a:t>
            </a:fld>
            <a:endParaRPr lang="en-US"/>
          </a:p>
        </p:txBody>
      </p:sp>
    </p:spTree>
    <p:extLst>
      <p:ext uri="{BB962C8B-B14F-4D97-AF65-F5344CB8AC3E}">
        <p14:creationId xmlns:p14="http://schemas.microsoft.com/office/powerpoint/2010/main" val="165392659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86" r:id="rId3"/>
    <p:sldLayoutId id="2147483672" r:id="rId4"/>
    <p:sldLayoutId id="2147483685" r:id="rId5"/>
    <p:sldLayoutId id="2147483673" r:id="rId6"/>
    <p:sldLayoutId id="2147483675" r:id="rId7"/>
    <p:sldLayoutId id="2147483677" r:id="rId8"/>
    <p:sldLayoutId id="2147483680" r:id="rId9"/>
    <p:sldLayoutId id="2147483687" r:id="rId10"/>
    <p:sldLayoutId id="2147483678" r:id="rId11"/>
    <p:sldLayoutId id="2147483688" r:id="rId12"/>
    <p:sldLayoutId id="2147483684" r:id="rId13"/>
  </p:sldLayoutIdLst>
  <p:hf hdr="0" ftr="0" dt="0"/>
  <p:txStyles>
    <p:titleStyle>
      <a:lvl1pPr algn="l" defTabSz="914377" rtl="0" eaLnBrk="1" latinLnBrk="0" hangingPunct="1">
        <a:lnSpc>
          <a:spcPct val="90000"/>
        </a:lnSpc>
        <a:spcBef>
          <a:spcPct val="0"/>
        </a:spcBef>
        <a:buNone/>
        <a:defRPr sz="4400" kern="1200">
          <a:solidFill>
            <a:schemeClr val="bg2">
              <a:lumMod val="25000"/>
            </a:schemeClr>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3600" kern="1200">
          <a:solidFill>
            <a:schemeClr val="bg2">
              <a:lumMod val="25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800" kern="1200">
          <a:solidFill>
            <a:schemeClr val="bg2">
              <a:lumMod val="25000"/>
            </a:schemeClr>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enterforglobaldata.org/"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YfE9jBq002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tableau.com/academic/students"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public.tableau.com/s/"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public.tableau.com/s/" TargetMode="Externa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hyperlink" Target="http://aidsinfo.unaids.org/" TargetMode="External"/><Relationship Id="rId2" Type="http://schemas.openxmlformats.org/officeDocument/2006/relationships/image" Target="../media/image29.jpg"/><Relationship Id="rId1" Type="http://schemas.openxmlformats.org/officeDocument/2006/relationships/slideLayout" Target="../slideLayouts/slideLayout4.xml"/><Relationship Id="rId4" Type="http://schemas.openxmlformats.org/officeDocument/2006/relationships/hyperlink" Target="https://github.com/CGDV/CGDV.github.io/tree/master/workshop/Tableau/data"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49.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Mg43RbYsBho" TargetMode="External"/><Relationship Id="rId2" Type="http://schemas.openxmlformats.org/officeDocument/2006/relationships/image" Target="../media/image82.png"/><Relationship Id="rId1" Type="http://schemas.openxmlformats.org/officeDocument/2006/relationships/slideLayout" Target="../slideLayouts/slideLayout4.xml"/><Relationship Id="rId4" Type="http://schemas.openxmlformats.org/officeDocument/2006/relationships/hyperlink" Target="https://www.youtube.com/embed/Mg43RbYsBho"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cgdv.github.io/dataSource/"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1AA0FA-A2DC-4F23-80A6-B4F688DCBF2B}"/>
              </a:ext>
            </a:extLst>
          </p:cNvPr>
          <p:cNvSpPr>
            <a:spLocks noGrp="1"/>
          </p:cNvSpPr>
          <p:nvPr>
            <p:ph type="ctrTitle"/>
          </p:nvPr>
        </p:nvSpPr>
        <p:spPr>
          <a:xfrm>
            <a:off x="1143000" y="2514600"/>
            <a:ext cx="6858000" cy="2419282"/>
          </a:xfrm>
        </p:spPr>
        <p:txBody>
          <a:bodyPr/>
          <a:lstStyle/>
          <a:p>
            <a:r>
              <a:rPr lang="en-US" dirty="0"/>
              <a:t>Tableau Workshop</a:t>
            </a:r>
            <a:br>
              <a:rPr lang="en-US" dirty="0"/>
            </a:br>
            <a:endParaRPr lang="en-US" dirty="0"/>
          </a:p>
        </p:txBody>
      </p:sp>
      <p:sp>
        <p:nvSpPr>
          <p:cNvPr id="8" name="Subtitle 7">
            <a:extLst>
              <a:ext uri="{FF2B5EF4-FFF2-40B4-BE49-F238E27FC236}">
                <a16:creationId xmlns:a16="http://schemas.microsoft.com/office/drawing/2014/main" id="{01D3536D-0E0D-4DD3-B356-985BDFE289EB}"/>
              </a:ext>
            </a:extLst>
          </p:cNvPr>
          <p:cNvSpPr>
            <a:spLocks noGrp="1"/>
          </p:cNvSpPr>
          <p:nvPr>
            <p:ph type="subTitle" idx="1"/>
          </p:nvPr>
        </p:nvSpPr>
        <p:spPr>
          <a:xfrm>
            <a:off x="1143000" y="5036774"/>
            <a:ext cx="6858000" cy="685800"/>
          </a:xfrm>
        </p:spPr>
        <p:txBody>
          <a:bodyPr>
            <a:normAutofit/>
          </a:bodyPr>
          <a:lstStyle/>
          <a:p>
            <a:r>
              <a:rPr lang="en-US" dirty="0"/>
              <a:t>July 31, 2019 – Addis Ababa University</a:t>
            </a:r>
          </a:p>
        </p:txBody>
      </p:sp>
      <p:pic>
        <p:nvPicPr>
          <p:cNvPr id="3" name="Picture 2">
            <a:extLst>
              <a:ext uri="{FF2B5EF4-FFF2-40B4-BE49-F238E27FC236}">
                <a16:creationId xmlns:a16="http://schemas.microsoft.com/office/drawing/2014/main" id="{D6C5429C-6099-4AE4-934F-0EE8812F2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631" y="545421"/>
            <a:ext cx="5730737" cy="1969179"/>
          </a:xfrm>
          <a:prstGeom prst="rect">
            <a:avLst/>
          </a:prstGeom>
        </p:spPr>
      </p:pic>
    </p:spTree>
    <p:extLst>
      <p:ext uri="{BB962C8B-B14F-4D97-AF65-F5344CB8AC3E}">
        <p14:creationId xmlns:p14="http://schemas.microsoft.com/office/powerpoint/2010/main" val="2048703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AB8A1B-5E18-45EC-B703-7DFD787AA07F}"/>
              </a:ext>
            </a:extLst>
          </p:cNvPr>
          <p:cNvSpPr>
            <a:spLocks noGrp="1"/>
          </p:cNvSpPr>
          <p:nvPr>
            <p:ph type="sldNum" sz="quarter" idx="12"/>
          </p:nvPr>
        </p:nvSpPr>
        <p:spPr/>
        <p:txBody>
          <a:bodyPr/>
          <a:lstStyle/>
          <a:p>
            <a:fld id="{DD3C3DDD-DCDD-417E-BA3A-CC8F128B62EA}" type="slidenum">
              <a:rPr lang="en-IN" smtClean="0"/>
              <a:pPr/>
              <a:t>10</a:t>
            </a:fld>
            <a:endParaRPr lang="en-IN" dirty="0"/>
          </a:p>
        </p:txBody>
      </p:sp>
      <p:sp>
        <p:nvSpPr>
          <p:cNvPr id="10" name="Rectangle 9">
            <a:extLst>
              <a:ext uri="{FF2B5EF4-FFF2-40B4-BE49-F238E27FC236}">
                <a16:creationId xmlns:a16="http://schemas.microsoft.com/office/drawing/2014/main" id="{03E3DB35-D0C7-43A3-924B-0C2E1AFCA239}"/>
              </a:ext>
            </a:extLst>
          </p:cNvPr>
          <p:cNvSpPr/>
          <p:nvPr/>
        </p:nvSpPr>
        <p:spPr>
          <a:xfrm>
            <a:off x="457200" y="3124200"/>
            <a:ext cx="4419600" cy="1800493"/>
          </a:xfrm>
          <a:prstGeom prst="rect">
            <a:avLst/>
          </a:prstGeom>
        </p:spPr>
        <p:txBody>
          <a:bodyPr wrap="square">
            <a:spAutoFit/>
          </a:bodyPr>
          <a:lstStyle/>
          <a:p>
            <a:pPr algn="ctr"/>
            <a:endParaRPr lang="en-US" dirty="0">
              <a:solidFill>
                <a:schemeClr val="accent6">
                  <a:lumMod val="50000"/>
                </a:schemeClr>
              </a:solidFill>
            </a:endParaRPr>
          </a:p>
          <a:p>
            <a:pPr marL="285750" indent="-285750">
              <a:spcAft>
                <a:spcPts val="600"/>
              </a:spcAft>
              <a:buFont typeface="Arial" panose="020B0604020202020204" pitchFamily="34" charset="0"/>
              <a:buChar char="•"/>
            </a:pPr>
            <a:r>
              <a:rPr lang="en-US" sz="2000" dirty="0">
                <a:solidFill>
                  <a:srgbClr val="002060"/>
                </a:solidFill>
                <a:latin typeface="Calibri" panose="020F0502020204030204" pitchFamily="34" charset="0"/>
                <a:ea typeface="Times New Roman" panose="02020603050405020304" pitchFamily="18" charset="0"/>
                <a:cs typeface="Calibri" panose="020F0502020204030204" pitchFamily="34" charset="0"/>
                <a:hlinkClick r:id="rId3"/>
              </a:rPr>
              <a:t>https://www.centerforglobaldata.org/</a:t>
            </a:r>
            <a:endParaRPr lang="en-US" sz="2000" dirty="0">
              <a:solidFill>
                <a:srgbClr val="002060"/>
              </a:solidFill>
              <a:latin typeface="Calibri" panose="020F0502020204030204" pitchFamily="34" charset="0"/>
              <a:ea typeface="Times New Roman" panose="02020603050405020304" pitchFamily="18" charset="0"/>
              <a:cs typeface="Calibri" panose="020F0502020204030204" pitchFamily="34" charset="0"/>
            </a:endParaRPr>
          </a:p>
          <a:p>
            <a:pPr marL="285750" indent="-285750">
              <a:spcAft>
                <a:spcPts val="600"/>
              </a:spcAft>
              <a:buFont typeface="Arial" panose="020B0604020202020204" pitchFamily="34" charset="0"/>
              <a:buChar char="•"/>
            </a:pPr>
            <a:r>
              <a:rPr lang="en-US" sz="2000" dirty="0">
                <a:solidFill>
                  <a:srgbClr val="002060"/>
                </a:solidFill>
                <a:latin typeface="Calibri" panose="020F0502020204030204" pitchFamily="34" charset="0"/>
                <a:ea typeface="Times New Roman" panose="02020603050405020304" pitchFamily="18" charset="0"/>
                <a:cs typeface="Calibri" panose="020F0502020204030204" pitchFamily="34" charset="0"/>
              </a:rPr>
              <a:t>Sign up for an account</a:t>
            </a:r>
          </a:p>
          <a:p>
            <a:pPr marL="285750" indent="-285750">
              <a:spcAft>
                <a:spcPts val="600"/>
              </a:spcAft>
              <a:buFont typeface="Arial" panose="020B0604020202020204" pitchFamily="34" charset="0"/>
              <a:buChar char="•"/>
            </a:pPr>
            <a:r>
              <a:rPr lang="en-US" sz="2000" dirty="0">
                <a:solidFill>
                  <a:srgbClr val="002060"/>
                </a:solidFill>
                <a:latin typeface="Calibri" panose="020F0502020204030204" pitchFamily="34" charset="0"/>
                <a:ea typeface="Times New Roman" panose="02020603050405020304" pitchFamily="18" charset="0"/>
                <a:cs typeface="Calibri" panose="020F0502020204030204" pitchFamily="34" charset="0"/>
              </a:rPr>
              <a:t>Create your own profile!</a:t>
            </a:r>
          </a:p>
          <a:p>
            <a:pPr marL="285750" indent="-285750">
              <a:spcAft>
                <a:spcPts val="600"/>
              </a:spcAft>
              <a:buFont typeface="Arial" panose="020B0604020202020204" pitchFamily="34" charset="0"/>
              <a:buChar char="•"/>
            </a:pPr>
            <a:endParaRPr lang="en-US" dirty="0">
              <a:solidFill>
                <a:schemeClr val="tx2">
                  <a:lumMod val="75000"/>
                </a:schemeClr>
              </a:solidFill>
              <a:latin typeface="Calibri" panose="020F0502020204030204" pitchFamily="34" charset="0"/>
              <a:ea typeface="Times New Roman" panose="02020603050405020304" pitchFamily="18" charset="0"/>
              <a:cs typeface="Calibri" panose="020F0502020204030204" pitchFamily="34" charset="0"/>
            </a:endParaRPr>
          </a:p>
        </p:txBody>
      </p:sp>
      <p:grpSp>
        <p:nvGrpSpPr>
          <p:cNvPr id="2" name="Group 1">
            <a:extLst>
              <a:ext uri="{FF2B5EF4-FFF2-40B4-BE49-F238E27FC236}">
                <a16:creationId xmlns:a16="http://schemas.microsoft.com/office/drawing/2014/main" id="{E23CAA97-D366-46B9-8CC7-0857B29B3821}"/>
              </a:ext>
            </a:extLst>
          </p:cNvPr>
          <p:cNvGrpSpPr/>
          <p:nvPr/>
        </p:nvGrpSpPr>
        <p:grpSpPr>
          <a:xfrm>
            <a:off x="580879" y="250781"/>
            <a:ext cx="7772400" cy="1765275"/>
            <a:chOff x="580879" y="250781"/>
            <a:chExt cx="7772400" cy="1765275"/>
          </a:xfrm>
        </p:grpSpPr>
        <p:pic>
          <p:nvPicPr>
            <p:cNvPr id="2050" name="Picture 2">
              <a:extLst>
                <a:ext uri="{FF2B5EF4-FFF2-40B4-BE49-F238E27FC236}">
                  <a16:creationId xmlns:a16="http://schemas.microsoft.com/office/drawing/2014/main" id="{F86DBAF8-F419-4A99-922E-EAB448E115A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33757" y="250781"/>
              <a:ext cx="4449763" cy="13843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A57F707E-2F1B-42D6-B371-1EBDEB56CD5E}"/>
                </a:ext>
              </a:extLst>
            </p:cNvPr>
            <p:cNvSpPr/>
            <p:nvPr/>
          </p:nvSpPr>
          <p:spPr>
            <a:xfrm>
              <a:off x="580879" y="1646724"/>
              <a:ext cx="7772400" cy="369332"/>
            </a:xfrm>
            <a:prstGeom prst="rect">
              <a:avLst/>
            </a:prstGeom>
          </p:spPr>
          <p:txBody>
            <a:bodyPr wrap="square">
              <a:spAutoFit/>
            </a:bodyPr>
            <a:lstStyle/>
            <a:p>
              <a:pPr algn="ctr"/>
              <a:r>
                <a:rPr lang="en-US" b="1" dirty="0">
                  <a:solidFill>
                    <a:srgbClr val="002060"/>
                  </a:solidFill>
                </a:rPr>
                <a:t>CENTER FOR GLOBAL DATA VISUALIZATION – User Profiles</a:t>
              </a:r>
            </a:p>
          </p:txBody>
        </p:sp>
      </p:grpSp>
      <p:pic>
        <p:nvPicPr>
          <p:cNvPr id="5" name="Picture 4" descr="A person wearing a suit and tie&#10;&#10;Description automatically generated">
            <a:extLst>
              <a:ext uri="{FF2B5EF4-FFF2-40B4-BE49-F238E27FC236}">
                <a16:creationId xmlns:a16="http://schemas.microsoft.com/office/drawing/2014/main" id="{A93F90F6-0DBE-415C-9DA6-636D684B6F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8149" y="2113541"/>
            <a:ext cx="3205130" cy="4343400"/>
          </a:xfrm>
          <a:prstGeom prst="rect">
            <a:avLst/>
          </a:prstGeom>
        </p:spPr>
      </p:pic>
    </p:spTree>
    <p:extLst>
      <p:ext uri="{BB962C8B-B14F-4D97-AF65-F5344CB8AC3E}">
        <p14:creationId xmlns:p14="http://schemas.microsoft.com/office/powerpoint/2010/main" val="3839586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BFD1D7-7D88-4A75-AC68-B689D7EDB604}"/>
              </a:ext>
            </a:extLst>
          </p:cNvPr>
          <p:cNvSpPr txBox="1"/>
          <p:nvPr/>
        </p:nvSpPr>
        <p:spPr>
          <a:xfrm>
            <a:off x="819150" y="3044279"/>
            <a:ext cx="7505700" cy="769441"/>
          </a:xfrm>
          <a:prstGeom prst="rect">
            <a:avLst/>
          </a:prstGeom>
          <a:noFill/>
        </p:spPr>
        <p:txBody>
          <a:bodyPr wrap="square" rtlCol="0">
            <a:spAutoFit/>
          </a:bodyPr>
          <a:lstStyle/>
          <a:p>
            <a:pPr algn="ctr">
              <a:spcAft>
                <a:spcPts val="3600"/>
              </a:spcAft>
            </a:pPr>
            <a:r>
              <a:rPr lang="en-US" sz="4400" b="1" dirty="0">
                <a:solidFill>
                  <a:schemeClr val="bg1"/>
                </a:solidFill>
              </a:rPr>
              <a:t>What is Tableau?</a:t>
            </a:r>
          </a:p>
        </p:txBody>
      </p:sp>
    </p:spTree>
    <p:extLst>
      <p:ext uri="{BB962C8B-B14F-4D97-AF65-F5344CB8AC3E}">
        <p14:creationId xmlns:p14="http://schemas.microsoft.com/office/powerpoint/2010/main" val="1286798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C0C1D9-DE84-42F1-A3BF-946052D25B3D}"/>
              </a:ext>
            </a:extLst>
          </p:cNvPr>
          <p:cNvSpPr>
            <a:spLocks noGrp="1"/>
          </p:cNvSpPr>
          <p:nvPr>
            <p:ph idx="1"/>
          </p:nvPr>
        </p:nvSpPr>
        <p:spPr>
          <a:xfrm>
            <a:off x="944624" y="1801202"/>
            <a:ext cx="5684776" cy="4142398"/>
          </a:xfrm>
        </p:spPr>
        <p:txBody>
          <a:bodyPr anchor="ctr">
            <a:normAutofit/>
          </a:bodyPr>
          <a:lstStyle/>
          <a:p>
            <a:r>
              <a:rPr lang="en-US" sz="2400" dirty="0"/>
              <a:t>Tableau Desktop is a business intelligence and data visualization tool that can be used by anyone.</a:t>
            </a:r>
          </a:p>
          <a:p>
            <a:r>
              <a:rPr lang="en-US" sz="2400" dirty="0"/>
              <a:t>It specializes in transforming tabulated data into eye-candy graphs and representations. </a:t>
            </a:r>
          </a:p>
          <a:p>
            <a:r>
              <a:rPr lang="en-US" sz="2400" dirty="0"/>
              <a:t>Although designed with business in mind, it’s ability to interactively visualize data freely transcends fields</a:t>
            </a:r>
          </a:p>
          <a:p>
            <a:endParaRPr lang="en-US" sz="2100" dirty="0"/>
          </a:p>
        </p:txBody>
      </p:sp>
      <p:pic>
        <p:nvPicPr>
          <p:cNvPr id="5" name="Picture 4">
            <a:extLst>
              <a:ext uri="{FF2B5EF4-FFF2-40B4-BE49-F238E27FC236}">
                <a16:creationId xmlns:a16="http://schemas.microsoft.com/office/drawing/2014/main" id="{A5C321AE-35FB-43CD-AE93-97141C648C16}"/>
              </a:ext>
            </a:extLst>
          </p:cNvPr>
          <p:cNvPicPr>
            <a:picLocks noChangeAspect="1"/>
          </p:cNvPicPr>
          <p:nvPr/>
        </p:nvPicPr>
        <p:blipFill>
          <a:blip r:embed="rId2"/>
          <a:stretch>
            <a:fillRect/>
          </a:stretch>
        </p:blipFill>
        <p:spPr>
          <a:xfrm>
            <a:off x="7086600" y="2857272"/>
            <a:ext cx="1166790" cy="1143455"/>
          </a:xfrm>
          <a:prstGeom prst="rect">
            <a:avLst/>
          </a:prstGeom>
        </p:spPr>
      </p:pic>
      <p:sp>
        <p:nvSpPr>
          <p:cNvPr id="7" name="Title 6">
            <a:extLst>
              <a:ext uri="{FF2B5EF4-FFF2-40B4-BE49-F238E27FC236}">
                <a16:creationId xmlns:a16="http://schemas.microsoft.com/office/drawing/2014/main" id="{5AF6AC25-32F4-415F-AAFC-2097AC384552}"/>
              </a:ext>
            </a:extLst>
          </p:cNvPr>
          <p:cNvSpPr>
            <a:spLocks noGrp="1"/>
          </p:cNvSpPr>
          <p:nvPr>
            <p:ph type="title"/>
          </p:nvPr>
        </p:nvSpPr>
        <p:spPr/>
        <p:txBody>
          <a:bodyPr/>
          <a:lstStyle/>
          <a:p>
            <a:r>
              <a:rPr lang="en-US" dirty="0"/>
              <a:t>What is Tableau?</a:t>
            </a:r>
          </a:p>
        </p:txBody>
      </p:sp>
      <p:sp>
        <p:nvSpPr>
          <p:cNvPr id="2" name="Slide Number Placeholder 1">
            <a:extLst>
              <a:ext uri="{FF2B5EF4-FFF2-40B4-BE49-F238E27FC236}">
                <a16:creationId xmlns:a16="http://schemas.microsoft.com/office/drawing/2014/main" id="{ECFF11C2-5709-42D3-921D-77F34D8C1D7F}"/>
              </a:ext>
            </a:extLst>
          </p:cNvPr>
          <p:cNvSpPr>
            <a:spLocks noGrp="1"/>
          </p:cNvSpPr>
          <p:nvPr>
            <p:ph type="sldNum" sz="quarter" idx="12"/>
          </p:nvPr>
        </p:nvSpPr>
        <p:spPr/>
        <p:txBody>
          <a:bodyPr/>
          <a:lstStyle/>
          <a:p>
            <a:fld id="{D183960E-5260-4C97-94D3-72B9991F9191}" type="slidenum">
              <a:rPr lang="en-US" smtClean="0"/>
              <a:t>12</a:t>
            </a:fld>
            <a:endParaRPr lang="en-US"/>
          </a:p>
        </p:txBody>
      </p:sp>
    </p:spTree>
    <p:extLst>
      <p:ext uri="{BB962C8B-B14F-4D97-AF65-F5344CB8AC3E}">
        <p14:creationId xmlns:p14="http://schemas.microsoft.com/office/powerpoint/2010/main" val="298394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3134-7F6E-47D5-A877-70032EC93402}"/>
              </a:ext>
            </a:extLst>
          </p:cNvPr>
          <p:cNvSpPr>
            <a:spLocks noGrp="1"/>
          </p:cNvSpPr>
          <p:nvPr>
            <p:ph type="title"/>
          </p:nvPr>
        </p:nvSpPr>
        <p:spPr/>
        <p:txBody>
          <a:bodyPr/>
          <a:lstStyle/>
          <a:p>
            <a:r>
              <a:rPr lang="en-US" dirty="0"/>
              <a:t>What is Tableau?</a:t>
            </a:r>
          </a:p>
        </p:txBody>
      </p:sp>
      <p:sp>
        <p:nvSpPr>
          <p:cNvPr id="3" name="Content Placeholder 2">
            <a:extLst>
              <a:ext uri="{FF2B5EF4-FFF2-40B4-BE49-F238E27FC236}">
                <a16:creationId xmlns:a16="http://schemas.microsoft.com/office/drawing/2014/main" id="{52C0C1D9-DE84-42F1-A3BF-946052D25B3D}"/>
              </a:ext>
            </a:extLst>
          </p:cNvPr>
          <p:cNvSpPr>
            <a:spLocks noGrp="1"/>
          </p:cNvSpPr>
          <p:nvPr>
            <p:ph idx="1"/>
          </p:nvPr>
        </p:nvSpPr>
        <p:spPr/>
        <p:txBody>
          <a:bodyPr/>
          <a:lstStyle/>
          <a:p>
            <a:endParaRPr lang="en-US" dirty="0"/>
          </a:p>
        </p:txBody>
      </p:sp>
      <p:pic>
        <p:nvPicPr>
          <p:cNvPr id="4" name="Online Media 6" title="What is Tableau? | A Tableau Overview">
            <a:hlinkClick r:id="" action="ppaction://media"/>
            <a:extLst>
              <a:ext uri="{FF2B5EF4-FFF2-40B4-BE49-F238E27FC236}">
                <a16:creationId xmlns:a16="http://schemas.microsoft.com/office/drawing/2014/main" id="{A9FF37EE-A581-4C53-89C1-3B176DC47E8B}"/>
              </a:ext>
            </a:extLst>
          </p:cNvPr>
          <p:cNvPicPr>
            <a:picLocks noRot="1" noChangeAspect="1"/>
          </p:cNvPicPr>
          <p:nvPr>
            <a:videoFile r:link="rId1"/>
          </p:nvPr>
        </p:nvPicPr>
        <p:blipFill>
          <a:blip r:embed="rId3"/>
          <a:stretch>
            <a:fillRect/>
          </a:stretch>
        </p:blipFill>
        <p:spPr>
          <a:xfrm>
            <a:off x="494317" y="1825625"/>
            <a:ext cx="8155366" cy="4587393"/>
          </a:xfrm>
          <a:prstGeom prst="rect">
            <a:avLst/>
          </a:prstGeom>
        </p:spPr>
      </p:pic>
      <p:sp>
        <p:nvSpPr>
          <p:cNvPr id="5" name="Slide Number Placeholder 4">
            <a:extLst>
              <a:ext uri="{FF2B5EF4-FFF2-40B4-BE49-F238E27FC236}">
                <a16:creationId xmlns:a16="http://schemas.microsoft.com/office/drawing/2014/main" id="{7B8B9E83-E3D5-467A-95EE-0437DC67093D}"/>
              </a:ext>
            </a:extLst>
          </p:cNvPr>
          <p:cNvSpPr>
            <a:spLocks noGrp="1"/>
          </p:cNvSpPr>
          <p:nvPr>
            <p:ph type="sldNum" sz="quarter" idx="12"/>
          </p:nvPr>
        </p:nvSpPr>
        <p:spPr/>
        <p:txBody>
          <a:bodyPr/>
          <a:lstStyle/>
          <a:p>
            <a:fld id="{D183960E-5260-4C97-94D3-72B9991F9191}" type="slidenum">
              <a:rPr lang="en-US" smtClean="0"/>
              <a:t>13</a:t>
            </a:fld>
            <a:endParaRPr lang="en-US"/>
          </a:p>
        </p:txBody>
      </p:sp>
    </p:spTree>
    <p:extLst>
      <p:ext uri="{BB962C8B-B14F-4D97-AF65-F5344CB8AC3E}">
        <p14:creationId xmlns:p14="http://schemas.microsoft.com/office/powerpoint/2010/main" val="3612322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3134-7F6E-47D5-A877-70032EC93402}"/>
              </a:ext>
            </a:extLst>
          </p:cNvPr>
          <p:cNvSpPr>
            <a:spLocks noGrp="1"/>
          </p:cNvSpPr>
          <p:nvPr>
            <p:ph type="title"/>
          </p:nvPr>
        </p:nvSpPr>
        <p:spPr>
          <a:xfrm>
            <a:off x="1295399" y="365126"/>
            <a:ext cx="7219951" cy="1325563"/>
          </a:xfrm>
        </p:spPr>
        <p:txBody>
          <a:bodyPr/>
          <a:lstStyle/>
          <a:p>
            <a:r>
              <a:rPr lang="en-US" dirty="0"/>
              <a:t>Tableau vs. Excel</a:t>
            </a:r>
          </a:p>
        </p:txBody>
      </p:sp>
      <p:sp>
        <p:nvSpPr>
          <p:cNvPr id="3" name="Content Placeholder 2">
            <a:extLst>
              <a:ext uri="{FF2B5EF4-FFF2-40B4-BE49-F238E27FC236}">
                <a16:creationId xmlns:a16="http://schemas.microsoft.com/office/drawing/2014/main" id="{52C0C1D9-DE84-42F1-A3BF-946052D25B3D}"/>
              </a:ext>
            </a:extLst>
          </p:cNvPr>
          <p:cNvSpPr>
            <a:spLocks noGrp="1"/>
          </p:cNvSpPr>
          <p:nvPr>
            <p:ph idx="1"/>
          </p:nvPr>
        </p:nvSpPr>
        <p:spPr>
          <a:xfrm>
            <a:off x="3257539" y="1600200"/>
            <a:ext cx="5257812" cy="4576763"/>
          </a:xfrm>
        </p:spPr>
        <p:txBody>
          <a:bodyPr>
            <a:normAutofit fontScale="62500" lnSpcReduction="20000"/>
          </a:bodyPr>
          <a:lstStyle/>
          <a:p>
            <a:r>
              <a:rPr lang="en-US" dirty="0"/>
              <a:t>People are often confused between Tableau and Microsoft Excel. Both these tools can be used to create interactive visualizations and have the tools to analyze data. But the approach each of these tools uses to reach the insights is very different.</a:t>
            </a:r>
          </a:p>
          <a:p>
            <a:r>
              <a:rPr lang="en-US" dirty="0"/>
              <a:t>Tableau is a data visualization tool, meaning that it formats data in the initial stage into pictorial representations. When users drill down the data, the representations change accordingly. Excel, on the other hand, needs the user to first analyze data in tabular format and then opt for visualizations for better understanding and insights. </a:t>
            </a:r>
          </a:p>
          <a:p>
            <a:endParaRPr lang="en-US" dirty="0"/>
          </a:p>
        </p:txBody>
      </p:sp>
      <p:pic>
        <p:nvPicPr>
          <p:cNvPr id="7" name="Picture 6">
            <a:extLst>
              <a:ext uri="{FF2B5EF4-FFF2-40B4-BE49-F238E27FC236}">
                <a16:creationId xmlns:a16="http://schemas.microsoft.com/office/drawing/2014/main" id="{53C71B6D-6548-4071-A52D-3C3AE11567AE}"/>
              </a:ext>
            </a:extLst>
          </p:cNvPr>
          <p:cNvPicPr>
            <a:picLocks noChangeAspect="1"/>
          </p:cNvPicPr>
          <p:nvPr/>
        </p:nvPicPr>
        <p:blipFill>
          <a:blip r:embed="rId2"/>
          <a:stretch>
            <a:fillRect/>
          </a:stretch>
        </p:blipFill>
        <p:spPr>
          <a:xfrm>
            <a:off x="304800" y="2226514"/>
            <a:ext cx="2751923" cy="3324134"/>
          </a:xfrm>
          <a:prstGeom prst="rect">
            <a:avLst/>
          </a:prstGeom>
        </p:spPr>
      </p:pic>
      <p:sp>
        <p:nvSpPr>
          <p:cNvPr id="4" name="Slide Number Placeholder 3">
            <a:extLst>
              <a:ext uri="{FF2B5EF4-FFF2-40B4-BE49-F238E27FC236}">
                <a16:creationId xmlns:a16="http://schemas.microsoft.com/office/drawing/2014/main" id="{D3326B25-5ABA-45A2-AE28-618063C92B72}"/>
              </a:ext>
            </a:extLst>
          </p:cNvPr>
          <p:cNvSpPr>
            <a:spLocks noGrp="1"/>
          </p:cNvSpPr>
          <p:nvPr>
            <p:ph type="sldNum" sz="quarter" idx="12"/>
          </p:nvPr>
        </p:nvSpPr>
        <p:spPr/>
        <p:txBody>
          <a:bodyPr/>
          <a:lstStyle/>
          <a:p>
            <a:fld id="{D183960E-5260-4C97-94D3-72B9991F9191}" type="slidenum">
              <a:rPr lang="en-US" smtClean="0"/>
              <a:t>14</a:t>
            </a:fld>
            <a:endParaRPr lang="en-US"/>
          </a:p>
        </p:txBody>
      </p:sp>
    </p:spTree>
    <p:extLst>
      <p:ext uri="{BB962C8B-B14F-4D97-AF65-F5344CB8AC3E}">
        <p14:creationId xmlns:p14="http://schemas.microsoft.com/office/powerpoint/2010/main" val="1905666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BFD1D7-7D88-4A75-AC68-B689D7EDB604}"/>
              </a:ext>
            </a:extLst>
          </p:cNvPr>
          <p:cNvSpPr txBox="1"/>
          <p:nvPr/>
        </p:nvSpPr>
        <p:spPr>
          <a:xfrm>
            <a:off x="819150" y="3044279"/>
            <a:ext cx="7505700" cy="769441"/>
          </a:xfrm>
          <a:prstGeom prst="rect">
            <a:avLst/>
          </a:prstGeom>
          <a:noFill/>
        </p:spPr>
        <p:txBody>
          <a:bodyPr wrap="square" rtlCol="0">
            <a:spAutoFit/>
          </a:bodyPr>
          <a:lstStyle/>
          <a:p>
            <a:pPr algn="ctr">
              <a:spcAft>
                <a:spcPts val="3600"/>
              </a:spcAft>
            </a:pPr>
            <a:r>
              <a:rPr lang="en-US" sz="4400" b="1" dirty="0">
                <a:solidFill>
                  <a:schemeClr val="bg1"/>
                </a:solidFill>
              </a:rPr>
              <a:t>Tableau Installation</a:t>
            </a:r>
          </a:p>
        </p:txBody>
      </p:sp>
    </p:spTree>
    <p:extLst>
      <p:ext uri="{BB962C8B-B14F-4D97-AF65-F5344CB8AC3E}">
        <p14:creationId xmlns:p14="http://schemas.microsoft.com/office/powerpoint/2010/main" val="135290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88BD-C6A5-4E51-BE57-C3F6A0FFED1D}"/>
              </a:ext>
            </a:extLst>
          </p:cNvPr>
          <p:cNvSpPr>
            <a:spLocks noGrp="1"/>
          </p:cNvSpPr>
          <p:nvPr>
            <p:ph type="title"/>
          </p:nvPr>
        </p:nvSpPr>
        <p:spPr>
          <a:xfrm>
            <a:off x="1524000" y="365126"/>
            <a:ext cx="6991350" cy="1325563"/>
          </a:xfrm>
        </p:spPr>
        <p:txBody>
          <a:bodyPr/>
          <a:lstStyle/>
          <a:p>
            <a:r>
              <a:rPr lang="en-US" dirty="0"/>
              <a:t>Tableau Installation</a:t>
            </a:r>
          </a:p>
        </p:txBody>
      </p:sp>
      <p:sp>
        <p:nvSpPr>
          <p:cNvPr id="4" name="Content Placeholder 3">
            <a:extLst>
              <a:ext uri="{FF2B5EF4-FFF2-40B4-BE49-F238E27FC236}">
                <a16:creationId xmlns:a16="http://schemas.microsoft.com/office/drawing/2014/main" id="{F1DE1920-AE5D-46B2-8023-661F35CCD522}"/>
              </a:ext>
            </a:extLst>
          </p:cNvPr>
          <p:cNvSpPr>
            <a:spLocks noGrp="1"/>
          </p:cNvSpPr>
          <p:nvPr>
            <p:ph sz="half" idx="1"/>
          </p:nvPr>
        </p:nvSpPr>
        <p:spPr>
          <a:xfrm>
            <a:off x="628650" y="1825625"/>
            <a:ext cx="7886700" cy="4351338"/>
          </a:xfrm>
        </p:spPr>
        <p:txBody>
          <a:bodyPr/>
          <a:lstStyle/>
          <a:p>
            <a:r>
              <a:rPr lang="en-US"/>
              <a:t>Tableau Academic Program: </a:t>
            </a:r>
          </a:p>
          <a:p>
            <a:pPr marL="0" indent="0">
              <a:buNone/>
            </a:pPr>
            <a:r>
              <a:rPr lang="en-US">
                <a:hlinkClick r:id="rId2"/>
              </a:rPr>
              <a:t>www.tableau.com/academic/students</a:t>
            </a:r>
            <a:r>
              <a:rPr lang="en-US"/>
              <a:t> </a:t>
            </a:r>
            <a:endParaRPr lang="en-US" dirty="0"/>
          </a:p>
        </p:txBody>
      </p:sp>
      <p:pic>
        <p:nvPicPr>
          <p:cNvPr id="5" name="Picture 4">
            <a:extLst>
              <a:ext uri="{FF2B5EF4-FFF2-40B4-BE49-F238E27FC236}">
                <a16:creationId xmlns:a16="http://schemas.microsoft.com/office/drawing/2014/main" id="{B715D98A-BFF4-403F-A4E6-195491103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837" y="3204748"/>
            <a:ext cx="6268325" cy="2972215"/>
          </a:xfrm>
          <a:prstGeom prst="rect">
            <a:avLst/>
          </a:prstGeom>
        </p:spPr>
      </p:pic>
      <p:sp>
        <p:nvSpPr>
          <p:cNvPr id="3" name="Slide Number Placeholder 2">
            <a:extLst>
              <a:ext uri="{FF2B5EF4-FFF2-40B4-BE49-F238E27FC236}">
                <a16:creationId xmlns:a16="http://schemas.microsoft.com/office/drawing/2014/main" id="{C3E50D78-B163-42CD-9501-C3F09BEF94FB}"/>
              </a:ext>
            </a:extLst>
          </p:cNvPr>
          <p:cNvSpPr>
            <a:spLocks noGrp="1"/>
          </p:cNvSpPr>
          <p:nvPr>
            <p:ph type="sldNum" sz="quarter" idx="12"/>
          </p:nvPr>
        </p:nvSpPr>
        <p:spPr/>
        <p:txBody>
          <a:bodyPr/>
          <a:lstStyle/>
          <a:p>
            <a:fld id="{D183960E-5260-4C97-94D3-72B9991F9191}" type="slidenum">
              <a:rPr lang="en-US" smtClean="0"/>
              <a:t>16</a:t>
            </a:fld>
            <a:endParaRPr lang="en-US"/>
          </a:p>
        </p:txBody>
      </p:sp>
    </p:spTree>
    <p:extLst>
      <p:ext uri="{BB962C8B-B14F-4D97-AF65-F5344CB8AC3E}">
        <p14:creationId xmlns:p14="http://schemas.microsoft.com/office/powerpoint/2010/main" val="2210613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C788BD-C6A5-4E51-BE57-C3F6A0FFED1D}"/>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defTabSz="914400"/>
            <a:r>
              <a:rPr lang="en-US" sz="4200" kern="1200" dirty="0">
                <a:solidFill>
                  <a:srgbClr val="FFFFFF"/>
                </a:solidFill>
                <a:latin typeface="+mj-lt"/>
                <a:ea typeface="+mj-ea"/>
                <a:cs typeface="+mj-cs"/>
              </a:rPr>
              <a:t>Verify Your Student Identity</a:t>
            </a:r>
          </a:p>
        </p:txBody>
      </p:sp>
      <p:sp>
        <p:nvSpPr>
          <p:cNvPr id="4" name="Content Placeholder 3">
            <a:extLst>
              <a:ext uri="{FF2B5EF4-FFF2-40B4-BE49-F238E27FC236}">
                <a16:creationId xmlns:a16="http://schemas.microsoft.com/office/drawing/2014/main" id="{F1DE1920-AE5D-46B2-8023-661F35CCD522}"/>
              </a:ext>
            </a:extLst>
          </p:cNvPr>
          <p:cNvSpPr>
            <a:spLocks noGrp="1"/>
          </p:cNvSpPr>
          <p:nvPr>
            <p:ph sz="half" idx="1"/>
          </p:nvPr>
        </p:nvSpPr>
        <p:spPr>
          <a:xfrm>
            <a:off x="505677" y="4170501"/>
            <a:ext cx="2743200" cy="1525597"/>
          </a:xfrm>
        </p:spPr>
        <p:txBody>
          <a:bodyPr vert="horz" lIns="91440" tIns="45720" rIns="91440" bIns="45720" rtlCol="0">
            <a:normAutofit/>
          </a:bodyPr>
          <a:lstStyle/>
          <a:p>
            <a:pPr marL="0" indent="0" algn="ctr" defTabSz="914400">
              <a:buNone/>
            </a:pPr>
            <a:r>
              <a:rPr lang="en-US" sz="1700" kern="1200" dirty="0">
                <a:solidFill>
                  <a:srgbClr val="FFFFFF"/>
                </a:solidFill>
                <a:latin typeface="+mn-lt"/>
                <a:ea typeface="+mn-ea"/>
                <a:cs typeface="+mn-cs"/>
              </a:rPr>
              <a:t>You will receive an email from Tableau with instruction of how to download and activate Tableau</a:t>
            </a: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ell phone&#10;&#10;Description generated with very high confidence">
            <a:extLst>
              <a:ext uri="{FF2B5EF4-FFF2-40B4-BE49-F238E27FC236}">
                <a16:creationId xmlns:a16="http://schemas.microsoft.com/office/drawing/2014/main" id="{E949070A-F305-4D27-8703-CD371E891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9369" y="492573"/>
            <a:ext cx="4087153" cy="5880796"/>
          </a:xfrm>
          <a:prstGeom prst="rect">
            <a:avLst/>
          </a:prstGeom>
        </p:spPr>
      </p:pic>
      <p:sp>
        <p:nvSpPr>
          <p:cNvPr id="3" name="Slide Number Placeholder 2">
            <a:extLst>
              <a:ext uri="{FF2B5EF4-FFF2-40B4-BE49-F238E27FC236}">
                <a16:creationId xmlns:a16="http://schemas.microsoft.com/office/drawing/2014/main" id="{95E73C99-C044-4BC8-B9E2-1F741851EBC3}"/>
              </a:ext>
            </a:extLst>
          </p:cNvPr>
          <p:cNvSpPr>
            <a:spLocks noGrp="1"/>
          </p:cNvSpPr>
          <p:nvPr>
            <p:ph type="sldNum" sz="quarter" idx="12"/>
          </p:nvPr>
        </p:nvSpPr>
        <p:spPr/>
        <p:txBody>
          <a:bodyPr/>
          <a:lstStyle/>
          <a:p>
            <a:fld id="{D183960E-5260-4C97-94D3-72B9991F9191}" type="slidenum">
              <a:rPr lang="en-US" smtClean="0"/>
              <a:t>17</a:t>
            </a:fld>
            <a:endParaRPr lang="en-US"/>
          </a:p>
        </p:txBody>
      </p:sp>
    </p:spTree>
    <p:extLst>
      <p:ext uri="{BB962C8B-B14F-4D97-AF65-F5344CB8AC3E}">
        <p14:creationId xmlns:p14="http://schemas.microsoft.com/office/powerpoint/2010/main" val="3910001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88BD-C6A5-4E51-BE57-C3F6A0FFED1D}"/>
              </a:ext>
            </a:extLst>
          </p:cNvPr>
          <p:cNvSpPr>
            <a:spLocks noGrp="1"/>
          </p:cNvSpPr>
          <p:nvPr>
            <p:ph type="title"/>
          </p:nvPr>
        </p:nvSpPr>
        <p:spPr>
          <a:xfrm>
            <a:off x="1524000" y="365126"/>
            <a:ext cx="6991350" cy="1325563"/>
          </a:xfrm>
        </p:spPr>
        <p:txBody>
          <a:bodyPr/>
          <a:lstStyle/>
          <a:p>
            <a:r>
              <a:rPr lang="en-US" dirty="0"/>
              <a:t>Tableau for Public</a:t>
            </a:r>
          </a:p>
        </p:txBody>
      </p:sp>
      <p:sp>
        <p:nvSpPr>
          <p:cNvPr id="4" name="Content Placeholder 3">
            <a:extLst>
              <a:ext uri="{FF2B5EF4-FFF2-40B4-BE49-F238E27FC236}">
                <a16:creationId xmlns:a16="http://schemas.microsoft.com/office/drawing/2014/main" id="{F1DE1920-AE5D-46B2-8023-661F35CCD522}"/>
              </a:ext>
            </a:extLst>
          </p:cNvPr>
          <p:cNvSpPr>
            <a:spLocks noGrp="1"/>
          </p:cNvSpPr>
          <p:nvPr>
            <p:ph sz="half" idx="1"/>
          </p:nvPr>
        </p:nvSpPr>
        <p:spPr>
          <a:xfrm>
            <a:off x="628650" y="1825625"/>
            <a:ext cx="7886700" cy="4351338"/>
          </a:xfrm>
        </p:spPr>
        <p:txBody>
          <a:bodyPr/>
          <a:lstStyle/>
          <a:p>
            <a:r>
              <a:rPr lang="en-US" dirty="0"/>
              <a:t>Tableau Public: </a:t>
            </a:r>
            <a:r>
              <a:rPr lang="en-US" dirty="0">
                <a:hlinkClick r:id="rId2"/>
              </a:rPr>
              <a:t>public.tableau.com</a:t>
            </a:r>
            <a:endParaRPr lang="en-US" dirty="0"/>
          </a:p>
        </p:txBody>
      </p:sp>
      <p:pic>
        <p:nvPicPr>
          <p:cNvPr id="6" name="Picture 5" descr="A close up of a piece of paper&#10;&#10;Description generated with high confidence">
            <a:extLst>
              <a:ext uri="{FF2B5EF4-FFF2-40B4-BE49-F238E27FC236}">
                <a16:creationId xmlns:a16="http://schemas.microsoft.com/office/drawing/2014/main" id="{07B2083E-2281-4CB8-8589-F9E71ED72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2533340"/>
            <a:ext cx="4876800" cy="3959534"/>
          </a:xfrm>
          <a:prstGeom prst="rect">
            <a:avLst/>
          </a:prstGeom>
        </p:spPr>
      </p:pic>
      <p:sp>
        <p:nvSpPr>
          <p:cNvPr id="7" name="TextBox 6">
            <a:extLst>
              <a:ext uri="{FF2B5EF4-FFF2-40B4-BE49-F238E27FC236}">
                <a16:creationId xmlns:a16="http://schemas.microsoft.com/office/drawing/2014/main" id="{5BB8BC4D-B8F5-4005-A9F6-0A2A65793507}"/>
              </a:ext>
            </a:extLst>
          </p:cNvPr>
          <p:cNvSpPr txBox="1"/>
          <p:nvPr/>
        </p:nvSpPr>
        <p:spPr>
          <a:xfrm>
            <a:off x="639850" y="5285009"/>
            <a:ext cx="934615" cy="1200329"/>
          </a:xfrm>
          <a:prstGeom prst="rect">
            <a:avLst/>
          </a:prstGeom>
          <a:noFill/>
        </p:spPr>
        <p:txBody>
          <a:bodyPr wrap="none" rtlCol="0">
            <a:spAutoFit/>
          </a:bodyPr>
          <a:lstStyle/>
          <a:p>
            <a:r>
              <a:rPr lang="en-US" sz="2400" b="1" dirty="0"/>
              <a:t>Enter </a:t>
            </a:r>
          </a:p>
          <a:p>
            <a:r>
              <a:rPr lang="en-US" sz="2400" b="1" dirty="0"/>
              <a:t>your</a:t>
            </a:r>
          </a:p>
          <a:p>
            <a:r>
              <a:rPr lang="en-US" sz="2400" b="1" dirty="0"/>
              <a:t>Email</a:t>
            </a:r>
          </a:p>
        </p:txBody>
      </p:sp>
      <p:sp>
        <p:nvSpPr>
          <p:cNvPr id="8" name="Arrow: Right 7">
            <a:extLst>
              <a:ext uri="{FF2B5EF4-FFF2-40B4-BE49-F238E27FC236}">
                <a16:creationId xmlns:a16="http://schemas.microsoft.com/office/drawing/2014/main" id="{2117B46C-DE9F-4302-B314-56BB428202F9}"/>
              </a:ext>
            </a:extLst>
          </p:cNvPr>
          <p:cNvSpPr/>
          <p:nvPr/>
        </p:nvSpPr>
        <p:spPr>
          <a:xfrm>
            <a:off x="1574465" y="5791200"/>
            <a:ext cx="838200" cy="3048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ED3F7B14-BA8A-43AE-A699-2BBED6AA5DDC}"/>
              </a:ext>
            </a:extLst>
          </p:cNvPr>
          <p:cNvSpPr>
            <a:spLocks noGrp="1"/>
          </p:cNvSpPr>
          <p:nvPr>
            <p:ph type="sldNum" sz="quarter" idx="12"/>
          </p:nvPr>
        </p:nvSpPr>
        <p:spPr/>
        <p:txBody>
          <a:bodyPr/>
          <a:lstStyle/>
          <a:p>
            <a:fld id="{D183960E-5260-4C97-94D3-72B9991F9191}" type="slidenum">
              <a:rPr lang="en-US" smtClean="0"/>
              <a:t>18</a:t>
            </a:fld>
            <a:endParaRPr lang="en-US"/>
          </a:p>
        </p:txBody>
      </p:sp>
    </p:spTree>
    <p:extLst>
      <p:ext uri="{BB962C8B-B14F-4D97-AF65-F5344CB8AC3E}">
        <p14:creationId xmlns:p14="http://schemas.microsoft.com/office/powerpoint/2010/main" val="2182400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88BD-C6A5-4E51-BE57-C3F6A0FFED1D}"/>
              </a:ext>
            </a:extLst>
          </p:cNvPr>
          <p:cNvSpPr>
            <a:spLocks noGrp="1"/>
          </p:cNvSpPr>
          <p:nvPr>
            <p:ph type="title"/>
          </p:nvPr>
        </p:nvSpPr>
        <p:spPr>
          <a:xfrm>
            <a:off x="1524000" y="365126"/>
            <a:ext cx="6991350" cy="1325563"/>
          </a:xfrm>
        </p:spPr>
        <p:txBody>
          <a:bodyPr/>
          <a:lstStyle/>
          <a:p>
            <a:r>
              <a:rPr lang="en-US" dirty="0"/>
              <a:t>Create Tableau Public Profile to Share Your Work</a:t>
            </a:r>
          </a:p>
        </p:txBody>
      </p:sp>
      <p:sp>
        <p:nvSpPr>
          <p:cNvPr id="4" name="Content Placeholder 3">
            <a:extLst>
              <a:ext uri="{FF2B5EF4-FFF2-40B4-BE49-F238E27FC236}">
                <a16:creationId xmlns:a16="http://schemas.microsoft.com/office/drawing/2014/main" id="{F1DE1920-AE5D-46B2-8023-661F35CCD522}"/>
              </a:ext>
            </a:extLst>
          </p:cNvPr>
          <p:cNvSpPr>
            <a:spLocks noGrp="1"/>
          </p:cNvSpPr>
          <p:nvPr>
            <p:ph sz="half" idx="1"/>
          </p:nvPr>
        </p:nvSpPr>
        <p:spPr/>
        <p:txBody>
          <a:bodyPr/>
          <a:lstStyle/>
          <a:p>
            <a:r>
              <a:rPr lang="en-US" dirty="0"/>
              <a:t>Tableau Public: </a:t>
            </a:r>
            <a:r>
              <a:rPr lang="en-US" dirty="0">
                <a:hlinkClick r:id="rId2"/>
              </a:rPr>
              <a:t>public.tableau.com</a:t>
            </a:r>
            <a:endParaRPr lang="en-US" dirty="0"/>
          </a:p>
          <a:p>
            <a:r>
              <a:rPr lang="en-US" dirty="0"/>
              <a:t>Right upper corner:</a:t>
            </a:r>
          </a:p>
          <a:p>
            <a:r>
              <a:rPr lang="en-US" dirty="0"/>
              <a:t>Create profile </a:t>
            </a:r>
          </a:p>
          <a:p>
            <a:endParaRPr lang="en-US" dirty="0"/>
          </a:p>
        </p:txBody>
      </p:sp>
      <p:pic>
        <p:nvPicPr>
          <p:cNvPr id="5" name="Picture 4">
            <a:extLst>
              <a:ext uri="{FF2B5EF4-FFF2-40B4-BE49-F238E27FC236}">
                <a16:creationId xmlns:a16="http://schemas.microsoft.com/office/drawing/2014/main" id="{8BF68F87-C64E-4965-9774-131F2282A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2438400"/>
            <a:ext cx="1124107" cy="533474"/>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D20E840B-83E4-4EE3-9900-2ADB6642B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3708607"/>
            <a:ext cx="2725386" cy="2731135"/>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2CDAFDB8-064E-4AA1-B5A8-A2D78397D2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3611543"/>
            <a:ext cx="2146905" cy="2925265"/>
          </a:xfrm>
          <a:prstGeom prst="rect">
            <a:avLst/>
          </a:prstGeom>
        </p:spPr>
      </p:pic>
      <p:sp>
        <p:nvSpPr>
          <p:cNvPr id="10" name="TextBox 9">
            <a:extLst>
              <a:ext uri="{FF2B5EF4-FFF2-40B4-BE49-F238E27FC236}">
                <a16:creationId xmlns:a16="http://schemas.microsoft.com/office/drawing/2014/main" id="{67026A2E-8146-41DE-9B4C-A77C07E26836}"/>
              </a:ext>
            </a:extLst>
          </p:cNvPr>
          <p:cNvSpPr txBox="1"/>
          <p:nvPr/>
        </p:nvSpPr>
        <p:spPr>
          <a:xfrm>
            <a:off x="424733" y="6075143"/>
            <a:ext cx="1017715" cy="461665"/>
          </a:xfrm>
          <a:prstGeom prst="rect">
            <a:avLst/>
          </a:prstGeom>
          <a:noFill/>
        </p:spPr>
        <p:txBody>
          <a:bodyPr wrap="none" rtlCol="0">
            <a:spAutoFit/>
          </a:bodyPr>
          <a:lstStyle/>
          <a:p>
            <a:r>
              <a:rPr lang="en-US" sz="2400" b="1" dirty="0"/>
              <a:t>Create</a:t>
            </a:r>
          </a:p>
        </p:txBody>
      </p:sp>
      <p:sp>
        <p:nvSpPr>
          <p:cNvPr id="11" name="Arrow: Right 10">
            <a:extLst>
              <a:ext uri="{FF2B5EF4-FFF2-40B4-BE49-F238E27FC236}">
                <a16:creationId xmlns:a16="http://schemas.microsoft.com/office/drawing/2014/main" id="{7FEAF904-EB54-4725-B894-73D032256BD8}"/>
              </a:ext>
            </a:extLst>
          </p:cNvPr>
          <p:cNvSpPr/>
          <p:nvPr/>
        </p:nvSpPr>
        <p:spPr>
          <a:xfrm>
            <a:off x="1552097" y="6155953"/>
            <a:ext cx="838200" cy="3048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5B6B03A0-B2CF-4B38-8A52-C0F238ED2E79}"/>
              </a:ext>
            </a:extLst>
          </p:cNvPr>
          <p:cNvSpPr>
            <a:spLocks noGrp="1"/>
          </p:cNvSpPr>
          <p:nvPr>
            <p:ph type="sldNum" sz="quarter" idx="12"/>
          </p:nvPr>
        </p:nvSpPr>
        <p:spPr/>
        <p:txBody>
          <a:bodyPr/>
          <a:lstStyle/>
          <a:p>
            <a:fld id="{D183960E-5260-4C97-94D3-72B9991F9191}" type="slidenum">
              <a:rPr lang="en-US" smtClean="0"/>
              <a:t>19</a:t>
            </a:fld>
            <a:endParaRPr lang="en-US"/>
          </a:p>
        </p:txBody>
      </p:sp>
    </p:spTree>
    <p:extLst>
      <p:ext uri="{BB962C8B-B14F-4D97-AF65-F5344CB8AC3E}">
        <p14:creationId xmlns:p14="http://schemas.microsoft.com/office/powerpoint/2010/main" val="2682283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close up of a device&#10;&#10;Description automatically generated">
            <a:extLst>
              <a:ext uri="{FF2B5EF4-FFF2-40B4-BE49-F238E27FC236}">
                <a16:creationId xmlns:a16="http://schemas.microsoft.com/office/drawing/2014/main" id="{622E7F1C-C173-401C-9585-84A2FD914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 y="1282065"/>
            <a:ext cx="8178799" cy="4293869"/>
          </a:xfrm>
          <a:prstGeom prst="rect">
            <a:avLst/>
          </a:prstGeom>
        </p:spPr>
      </p:pic>
    </p:spTree>
    <p:extLst>
      <p:ext uri="{BB962C8B-B14F-4D97-AF65-F5344CB8AC3E}">
        <p14:creationId xmlns:p14="http://schemas.microsoft.com/office/powerpoint/2010/main" val="2557459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0336-5F10-40B1-A047-0C704B4F11F9}"/>
              </a:ext>
            </a:extLst>
          </p:cNvPr>
          <p:cNvSpPr>
            <a:spLocks noGrp="1"/>
          </p:cNvSpPr>
          <p:nvPr>
            <p:ph type="title"/>
          </p:nvPr>
        </p:nvSpPr>
        <p:spPr>
          <a:xfrm>
            <a:off x="487836" y="4445251"/>
            <a:ext cx="8176104" cy="1350712"/>
          </a:xfrm>
          <a:noFill/>
        </p:spPr>
        <p:txBody>
          <a:bodyPr vert="horz" lIns="91440" tIns="45720" rIns="91440" bIns="45720" rtlCol="0" anchor="b">
            <a:normAutofit/>
          </a:bodyPr>
          <a:lstStyle/>
          <a:p>
            <a:pPr algn="ctr" defTabSz="914400"/>
            <a:r>
              <a:rPr lang="en-US" sz="6000" dirty="0">
                <a:solidFill>
                  <a:schemeClr val="tx1"/>
                </a:solidFill>
              </a:rPr>
              <a:t>Open Tableau!</a:t>
            </a:r>
          </a:p>
        </p:txBody>
      </p:sp>
      <p:sp>
        <p:nvSpPr>
          <p:cNvPr id="3" name="Content Placeholder 2">
            <a:extLst>
              <a:ext uri="{FF2B5EF4-FFF2-40B4-BE49-F238E27FC236}">
                <a16:creationId xmlns:a16="http://schemas.microsoft.com/office/drawing/2014/main" id="{97E4B891-132C-4839-A2B0-4500337E0B2A}"/>
              </a:ext>
            </a:extLst>
          </p:cNvPr>
          <p:cNvSpPr>
            <a:spLocks noGrp="1"/>
          </p:cNvSpPr>
          <p:nvPr>
            <p:ph sz="half" idx="1"/>
          </p:nvPr>
        </p:nvSpPr>
        <p:spPr>
          <a:xfrm>
            <a:off x="487836" y="5795963"/>
            <a:ext cx="8176104" cy="560388"/>
          </a:xfrm>
          <a:noFill/>
        </p:spPr>
        <p:txBody>
          <a:bodyPr vert="horz" lIns="91440" tIns="45720" rIns="91440" bIns="45720" rtlCol="0">
            <a:normAutofit/>
          </a:bodyPr>
          <a:lstStyle/>
          <a:p>
            <a:pPr marL="0" indent="0" algn="ctr" defTabSz="914400">
              <a:buNone/>
            </a:pPr>
            <a:r>
              <a:rPr lang="en-US" sz="2400" dirty="0">
                <a:solidFill>
                  <a:schemeClr val="tx1"/>
                </a:solidFill>
              </a:rPr>
              <a:t>If you see above picture, you are ready to go!</a:t>
            </a:r>
          </a:p>
        </p:txBody>
      </p:sp>
      <p:sp>
        <p:nvSpPr>
          <p:cNvPr id="12" name="Rounded Rectangle 18">
            <a:extLst>
              <a:ext uri="{FF2B5EF4-FFF2-40B4-BE49-F238E27FC236}">
                <a16:creationId xmlns:a16="http://schemas.microsoft.com/office/drawing/2014/main" id="{283A93BD-A469-4D4C-8A1F-5668AE9758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96423" y="503573"/>
            <a:ext cx="5351153" cy="3599401"/>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generated with very high confidence">
            <a:extLst>
              <a:ext uri="{FF2B5EF4-FFF2-40B4-BE49-F238E27FC236}">
                <a16:creationId xmlns:a16="http://schemas.microsoft.com/office/drawing/2014/main" id="{8F37F6EC-AC59-4127-8D34-984BBD63B423}"/>
              </a:ext>
            </a:extLst>
          </p:cNvPr>
          <p:cNvPicPr>
            <a:picLocks noChangeAspect="1"/>
          </p:cNvPicPr>
          <p:nvPr/>
        </p:nvPicPr>
        <p:blipFill rotWithShape="1">
          <a:blip r:embed="rId2">
            <a:extLst>
              <a:ext uri="{28A0092B-C50C-407E-A947-70E740481C1C}">
                <a14:useLocalDpi xmlns:a14="http://schemas.microsoft.com/office/drawing/2010/main" val="0"/>
              </a:ext>
            </a:extLst>
          </a:blip>
          <a:srcRect r="9211" b="3"/>
          <a:stretch/>
        </p:blipFill>
        <p:spPr>
          <a:xfrm>
            <a:off x="2020824" y="666497"/>
            <a:ext cx="5102352" cy="3273552"/>
          </a:xfrm>
          <a:prstGeom prst="rect">
            <a:avLst/>
          </a:prstGeom>
          <a:effectLst/>
        </p:spPr>
      </p:pic>
      <p:sp>
        <p:nvSpPr>
          <p:cNvPr id="4" name="Slide Number Placeholder 3">
            <a:extLst>
              <a:ext uri="{FF2B5EF4-FFF2-40B4-BE49-F238E27FC236}">
                <a16:creationId xmlns:a16="http://schemas.microsoft.com/office/drawing/2014/main" id="{C149B0F9-8CE7-4CD7-A6A0-34BCD27C9198}"/>
              </a:ext>
            </a:extLst>
          </p:cNvPr>
          <p:cNvSpPr>
            <a:spLocks noGrp="1"/>
          </p:cNvSpPr>
          <p:nvPr>
            <p:ph type="sldNum" sz="quarter" idx="12"/>
          </p:nvPr>
        </p:nvSpPr>
        <p:spPr/>
        <p:txBody>
          <a:bodyPr/>
          <a:lstStyle/>
          <a:p>
            <a:fld id="{D183960E-5260-4C97-94D3-72B9991F9191}" type="slidenum">
              <a:rPr lang="en-US" smtClean="0"/>
              <a:t>20</a:t>
            </a:fld>
            <a:endParaRPr lang="en-US"/>
          </a:p>
        </p:txBody>
      </p:sp>
    </p:spTree>
    <p:extLst>
      <p:ext uri="{BB962C8B-B14F-4D97-AF65-F5344CB8AC3E}">
        <p14:creationId xmlns:p14="http://schemas.microsoft.com/office/powerpoint/2010/main" val="2034377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BFD1D7-7D88-4A75-AC68-B689D7EDB604}"/>
              </a:ext>
            </a:extLst>
          </p:cNvPr>
          <p:cNvSpPr txBox="1"/>
          <p:nvPr/>
        </p:nvSpPr>
        <p:spPr>
          <a:xfrm>
            <a:off x="819150" y="2567225"/>
            <a:ext cx="7505700" cy="2277547"/>
          </a:xfrm>
          <a:prstGeom prst="rect">
            <a:avLst/>
          </a:prstGeom>
          <a:noFill/>
        </p:spPr>
        <p:txBody>
          <a:bodyPr wrap="square" rtlCol="0">
            <a:spAutoFit/>
          </a:bodyPr>
          <a:lstStyle/>
          <a:p>
            <a:pPr algn="ctr">
              <a:spcAft>
                <a:spcPts val="3600"/>
              </a:spcAft>
            </a:pPr>
            <a:r>
              <a:rPr lang="en-US" sz="4000" b="1" dirty="0">
                <a:solidFill>
                  <a:schemeClr val="bg1"/>
                </a:solidFill>
              </a:rPr>
              <a:t>Build Your Own Data Visualization in Tableau</a:t>
            </a:r>
          </a:p>
          <a:p>
            <a:pPr algn="ctr">
              <a:spcAft>
                <a:spcPts val="3600"/>
              </a:spcAft>
            </a:pPr>
            <a:r>
              <a:rPr lang="en-US" sz="3200" b="1" dirty="0">
                <a:solidFill>
                  <a:schemeClr val="bg1"/>
                </a:solidFill>
              </a:rPr>
              <a:t>Ethiopia HIV Prevalence</a:t>
            </a:r>
          </a:p>
        </p:txBody>
      </p:sp>
    </p:spTree>
    <p:extLst>
      <p:ext uri="{BB962C8B-B14F-4D97-AF65-F5344CB8AC3E}">
        <p14:creationId xmlns:p14="http://schemas.microsoft.com/office/powerpoint/2010/main" val="491234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7AF2E0B7-59DE-4C3E-B201-5E389A5E5AE4}"/>
              </a:ext>
            </a:extLst>
          </p:cNvPr>
          <p:cNvGraphicFramePr/>
          <p:nvPr>
            <p:extLst>
              <p:ext uri="{D42A27DB-BD31-4B8C-83A1-F6EECF244321}">
                <p14:modId xmlns:p14="http://schemas.microsoft.com/office/powerpoint/2010/main" val="3773099701"/>
              </p:ext>
            </p:extLst>
          </p:nvPr>
        </p:nvGraphicFramePr>
        <p:xfrm>
          <a:off x="228600" y="1066800"/>
          <a:ext cx="86868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5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rawing of a person&#10;&#10;Description generated with high confidence">
            <a:extLst>
              <a:ext uri="{FF2B5EF4-FFF2-40B4-BE49-F238E27FC236}">
                <a16:creationId xmlns:a16="http://schemas.microsoft.com/office/drawing/2014/main" id="{108F2E64-8867-49D5-B077-3D8A96D4A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719" y="3201665"/>
            <a:ext cx="3802037" cy="1530319"/>
          </a:xfrm>
          <a:prstGeom prst="rect">
            <a:avLst/>
          </a:prstGeom>
        </p:spPr>
      </p:pic>
      <p:sp>
        <p:nvSpPr>
          <p:cNvPr id="10" name="Freeform: Shape 9">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85115" y="1884045"/>
            <a:ext cx="2456751"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2" name="Freeform: Shape 11">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1866" y="3222529"/>
            <a:ext cx="2432214"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6A7DCB2E-AD12-4F2D-8AC5-4624BEA620D9}"/>
              </a:ext>
            </a:extLst>
          </p:cNvPr>
          <p:cNvSpPr>
            <a:spLocks noGrp="1"/>
          </p:cNvSpPr>
          <p:nvPr>
            <p:ph sz="half" idx="1"/>
          </p:nvPr>
        </p:nvSpPr>
        <p:spPr>
          <a:xfrm>
            <a:off x="5836029" y="1690689"/>
            <a:ext cx="2722856" cy="4481511"/>
          </a:xfrm>
        </p:spPr>
        <p:txBody>
          <a:bodyPr vert="horz" lIns="91440" tIns="45720" rIns="91440" bIns="45720" rtlCol="0" anchor="ctr">
            <a:normAutofit/>
          </a:bodyPr>
          <a:lstStyle/>
          <a:p>
            <a:pPr indent="-228600" defTabSz="914400"/>
            <a:r>
              <a:rPr lang="en-US" sz="2100" dirty="0">
                <a:solidFill>
                  <a:schemeClr val="tx1"/>
                </a:solidFill>
              </a:rPr>
              <a:t>HIV Prevalence in Ethiopia from 1992 to 2017</a:t>
            </a:r>
          </a:p>
          <a:p>
            <a:pPr indent="-228600" defTabSz="914400"/>
            <a:r>
              <a:rPr lang="en-US" sz="2100" dirty="0">
                <a:solidFill>
                  <a:schemeClr val="tx1"/>
                </a:solidFill>
              </a:rPr>
              <a:t>Population: Adult Age 15 - 49</a:t>
            </a:r>
          </a:p>
          <a:p>
            <a:pPr indent="-228600" defTabSz="914400"/>
            <a:r>
              <a:rPr lang="en-US" sz="2100" dirty="0">
                <a:solidFill>
                  <a:schemeClr val="tx1"/>
                </a:solidFill>
              </a:rPr>
              <a:t>Data source: UNAIDS</a:t>
            </a:r>
          </a:p>
          <a:p>
            <a:pPr indent="-228600" defTabSz="914400"/>
            <a:r>
              <a:rPr lang="en-US" sz="2100" dirty="0">
                <a:solidFill>
                  <a:schemeClr val="tx1"/>
                </a:solidFill>
                <a:hlinkClick r:id="rId3"/>
              </a:rPr>
              <a:t>aidsinfo.unaids.org</a:t>
            </a:r>
            <a:endParaRPr lang="en-US" sz="2100" dirty="0">
              <a:solidFill>
                <a:schemeClr val="tx1"/>
              </a:solidFill>
            </a:endParaRPr>
          </a:p>
          <a:p>
            <a:pPr lvl="1" indent="-228600" defTabSz="914400"/>
            <a:endParaRPr lang="en-US" sz="2100" dirty="0">
              <a:solidFill>
                <a:schemeClr val="tx1"/>
              </a:solidFill>
            </a:endParaRPr>
          </a:p>
          <a:p>
            <a:pPr marL="0" lvl="1" indent="-228600" defTabSz="914400"/>
            <a:r>
              <a:rPr lang="en-US" sz="2100" dirty="0">
                <a:solidFill>
                  <a:schemeClr val="tx1"/>
                </a:solidFill>
              </a:rPr>
              <a:t>Example data: </a:t>
            </a:r>
            <a:r>
              <a:rPr lang="en-US" sz="1800" dirty="0">
                <a:solidFill>
                  <a:schemeClr val="tx1"/>
                </a:solidFill>
                <a:hlinkClick r:id="rId4"/>
              </a:rPr>
              <a:t>https://github.com/CGDV/CGDV.github.io/tree/master/workshop/Tableau/data </a:t>
            </a:r>
            <a:endParaRPr lang="en-US" sz="2100" dirty="0">
              <a:solidFill>
                <a:schemeClr val="tx1"/>
              </a:solidFill>
            </a:endParaRPr>
          </a:p>
        </p:txBody>
      </p:sp>
      <p:sp>
        <p:nvSpPr>
          <p:cNvPr id="8" name="Title 1">
            <a:extLst>
              <a:ext uri="{FF2B5EF4-FFF2-40B4-BE49-F238E27FC236}">
                <a16:creationId xmlns:a16="http://schemas.microsoft.com/office/drawing/2014/main" id="{DE264CCA-F340-436B-80DA-83CD625876A1}"/>
              </a:ext>
            </a:extLst>
          </p:cNvPr>
          <p:cNvSpPr txBox="1">
            <a:spLocks/>
          </p:cNvSpPr>
          <p:nvPr/>
        </p:nvSpPr>
        <p:spPr>
          <a:xfrm>
            <a:off x="1524000" y="365126"/>
            <a:ext cx="699135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bg2">
                    <a:lumMod val="25000"/>
                  </a:schemeClr>
                </a:solidFill>
                <a:latin typeface="+mj-lt"/>
                <a:ea typeface="+mj-ea"/>
                <a:cs typeface="+mj-cs"/>
              </a:defRPr>
            </a:lvl1pPr>
          </a:lstStyle>
          <a:p>
            <a:r>
              <a:rPr lang="en-US" dirty="0">
                <a:solidFill>
                  <a:schemeClr val="tx1"/>
                </a:solidFill>
              </a:rPr>
              <a:t>About the Data</a:t>
            </a:r>
            <a:endParaRPr lang="en-US" dirty="0"/>
          </a:p>
        </p:txBody>
      </p:sp>
      <p:sp>
        <p:nvSpPr>
          <p:cNvPr id="2" name="Slide Number Placeholder 1">
            <a:extLst>
              <a:ext uri="{FF2B5EF4-FFF2-40B4-BE49-F238E27FC236}">
                <a16:creationId xmlns:a16="http://schemas.microsoft.com/office/drawing/2014/main" id="{79450E34-7A64-4030-BBBE-6A4C9FD5367B}"/>
              </a:ext>
            </a:extLst>
          </p:cNvPr>
          <p:cNvSpPr>
            <a:spLocks noGrp="1"/>
          </p:cNvSpPr>
          <p:nvPr>
            <p:ph type="sldNum" sz="quarter" idx="12"/>
          </p:nvPr>
        </p:nvSpPr>
        <p:spPr/>
        <p:txBody>
          <a:bodyPr/>
          <a:lstStyle/>
          <a:p>
            <a:fld id="{D183960E-5260-4C97-94D3-72B9991F9191}" type="slidenum">
              <a:rPr lang="en-US" smtClean="0"/>
              <a:t>23</a:t>
            </a:fld>
            <a:endParaRPr lang="en-US"/>
          </a:p>
        </p:txBody>
      </p:sp>
    </p:spTree>
    <p:extLst>
      <p:ext uri="{BB962C8B-B14F-4D97-AF65-F5344CB8AC3E}">
        <p14:creationId xmlns:p14="http://schemas.microsoft.com/office/powerpoint/2010/main" val="1659964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2" y="321176"/>
            <a:ext cx="5380685"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AD0D559-4BDD-4737-979E-7CF33934CFC5}"/>
              </a:ext>
            </a:extLst>
          </p:cNvPr>
          <p:cNvSpPr>
            <a:spLocks noGrp="1"/>
          </p:cNvSpPr>
          <p:nvPr>
            <p:ph type="title"/>
          </p:nvPr>
        </p:nvSpPr>
        <p:spPr>
          <a:xfrm>
            <a:off x="1219199" y="640263"/>
            <a:ext cx="4050675" cy="731337"/>
          </a:xfrm>
        </p:spPr>
        <p:txBody>
          <a:bodyPr vert="horz" lIns="91440" tIns="45720" rIns="91440" bIns="45720" rtlCol="0" anchor="ctr">
            <a:normAutofit/>
          </a:bodyPr>
          <a:lstStyle/>
          <a:p>
            <a:pPr defTabSz="914400"/>
            <a:r>
              <a:rPr lang="en-US" sz="3500" dirty="0">
                <a:solidFill>
                  <a:schemeClr val="tx1"/>
                </a:solidFill>
              </a:rPr>
              <a:t>Data Cleaning</a:t>
            </a:r>
          </a:p>
        </p:txBody>
      </p:sp>
      <p:sp>
        <p:nvSpPr>
          <p:cNvPr id="5" name="Content Placeholder 4">
            <a:extLst>
              <a:ext uri="{FF2B5EF4-FFF2-40B4-BE49-F238E27FC236}">
                <a16:creationId xmlns:a16="http://schemas.microsoft.com/office/drawing/2014/main" id="{6A7DCB2E-AD12-4F2D-8AC5-4624BEA620D9}"/>
              </a:ext>
            </a:extLst>
          </p:cNvPr>
          <p:cNvSpPr>
            <a:spLocks noGrp="1"/>
          </p:cNvSpPr>
          <p:nvPr>
            <p:ph sz="half" idx="1"/>
          </p:nvPr>
        </p:nvSpPr>
        <p:spPr>
          <a:xfrm>
            <a:off x="564312" y="1615541"/>
            <a:ext cx="4653738" cy="4480459"/>
          </a:xfrm>
        </p:spPr>
        <p:txBody>
          <a:bodyPr vert="horz" lIns="91440" tIns="45720" rIns="91440" bIns="45720" rtlCol="0">
            <a:normAutofit/>
          </a:bodyPr>
          <a:lstStyle/>
          <a:p>
            <a:pPr indent="-228600" defTabSz="914400"/>
            <a:r>
              <a:rPr lang="en-US" sz="2100" b="1" dirty="0">
                <a:solidFill>
                  <a:schemeClr val="tx1"/>
                </a:solidFill>
              </a:rPr>
              <a:t>Tidy Data </a:t>
            </a:r>
            <a:r>
              <a:rPr lang="en-US" sz="2100" dirty="0">
                <a:solidFill>
                  <a:schemeClr val="tx1"/>
                </a:solidFill>
              </a:rPr>
              <a:t>(by Hadley Wickham)</a:t>
            </a:r>
          </a:p>
          <a:p>
            <a:pPr marL="457200" indent="-457200" defTabSz="914400">
              <a:buAutoNum type="arabicPeriod"/>
            </a:pPr>
            <a:r>
              <a:rPr lang="en-US" sz="2100" dirty="0">
                <a:solidFill>
                  <a:schemeClr val="tx1"/>
                </a:solidFill>
              </a:rPr>
              <a:t>Each </a:t>
            </a:r>
            <a:r>
              <a:rPr lang="en-US" sz="2100" b="1" dirty="0">
                <a:solidFill>
                  <a:schemeClr val="tx1"/>
                </a:solidFill>
              </a:rPr>
              <a:t>variable</a:t>
            </a:r>
            <a:r>
              <a:rPr lang="en-US" sz="2100" dirty="0">
                <a:solidFill>
                  <a:schemeClr val="tx1"/>
                </a:solidFill>
              </a:rPr>
              <a:t> is stored in its own </a:t>
            </a:r>
            <a:r>
              <a:rPr lang="en-US" sz="2100" b="1" dirty="0">
                <a:solidFill>
                  <a:schemeClr val="tx1"/>
                </a:solidFill>
              </a:rPr>
              <a:t>column</a:t>
            </a:r>
          </a:p>
          <a:p>
            <a:pPr marL="457200" indent="-457200" defTabSz="914400">
              <a:buAutoNum type="arabicPeriod"/>
            </a:pPr>
            <a:r>
              <a:rPr lang="en-US" sz="2100" dirty="0">
                <a:solidFill>
                  <a:schemeClr val="tx1"/>
                </a:solidFill>
              </a:rPr>
              <a:t>Each </a:t>
            </a:r>
            <a:r>
              <a:rPr lang="en-US" sz="2100" b="1" dirty="0">
                <a:solidFill>
                  <a:schemeClr val="tx1"/>
                </a:solidFill>
              </a:rPr>
              <a:t>observation</a:t>
            </a:r>
            <a:r>
              <a:rPr lang="en-US" sz="2100" dirty="0">
                <a:solidFill>
                  <a:schemeClr val="tx1"/>
                </a:solidFill>
              </a:rPr>
              <a:t> is stored in its own </a:t>
            </a:r>
            <a:r>
              <a:rPr lang="en-US" sz="2100" b="1" dirty="0">
                <a:solidFill>
                  <a:schemeClr val="tx1"/>
                </a:solidFill>
              </a:rPr>
              <a:t>row</a:t>
            </a:r>
          </a:p>
          <a:p>
            <a:pPr marL="457200" indent="-457200" defTabSz="914400">
              <a:buAutoNum type="arabicPeriod"/>
            </a:pPr>
            <a:endParaRPr lang="en-US" sz="2100" dirty="0">
              <a:solidFill>
                <a:schemeClr val="tx1"/>
              </a:solidFill>
            </a:endParaRPr>
          </a:p>
          <a:p>
            <a:pPr indent="-228600" defTabSz="914400"/>
            <a:r>
              <a:rPr lang="en-US" sz="2100" b="1" dirty="0">
                <a:solidFill>
                  <a:schemeClr val="tx1"/>
                </a:solidFill>
              </a:rPr>
              <a:t>Why Tidy Data?</a:t>
            </a:r>
            <a:endParaRPr lang="en-US" sz="2100" dirty="0">
              <a:solidFill>
                <a:schemeClr val="tx1"/>
              </a:solidFill>
            </a:endParaRPr>
          </a:p>
          <a:p>
            <a:pPr marL="457200" indent="-457200" defTabSz="914400">
              <a:buAutoNum type="arabicPeriod"/>
            </a:pPr>
            <a:r>
              <a:rPr lang="en-US" sz="2100" dirty="0">
                <a:solidFill>
                  <a:schemeClr val="tx1"/>
                </a:solidFill>
              </a:rPr>
              <a:t>Easy to access variables</a:t>
            </a:r>
          </a:p>
          <a:p>
            <a:pPr marL="457200" indent="-457200" defTabSz="914400">
              <a:buAutoNum type="arabicPeriod"/>
            </a:pPr>
            <a:r>
              <a:rPr lang="en-US" sz="2100" dirty="0">
                <a:solidFill>
                  <a:schemeClr val="tx1"/>
                </a:solidFill>
              </a:rPr>
              <a:t>Automatically preserves observations</a:t>
            </a:r>
          </a:p>
          <a:p>
            <a:pPr marL="457200" indent="-457200" defTabSz="914400">
              <a:buAutoNum type="arabicPeriod"/>
            </a:pPr>
            <a:r>
              <a:rPr lang="en-US" sz="2100" dirty="0">
                <a:solidFill>
                  <a:schemeClr val="tx1"/>
                </a:solidFill>
              </a:rPr>
              <a:t>Data is quickly excluded during filtering</a:t>
            </a:r>
          </a:p>
          <a:p>
            <a:pPr lvl="1" indent="-228600" defTabSz="914400"/>
            <a:endParaRPr lang="en-US" sz="2100" dirty="0">
              <a:solidFill>
                <a:schemeClr val="tx1"/>
              </a:solidFill>
            </a:endParaRPr>
          </a:p>
          <a:p>
            <a:pPr marL="0" lvl="1" indent="-228600" defTabSz="914400"/>
            <a:endParaRPr lang="en-US" sz="2100" dirty="0">
              <a:solidFill>
                <a:schemeClr val="tx1"/>
              </a:solidFill>
            </a:endParaRPr>
          </a:p>
        </p:txBody>
      </p:sp>
      <p:pic>
        <p:nvPicPr>
          <p:cNvPr id="3" name="Picture 2" descr="A close up of a white wall&#10;&#10;Description generated with high confidence">
            <a:extLst>
              <a:ext uri="{FF2B5EF4-FFF2-40B4-BE49-F238E27FC236}">
                <a16:creationId xmlns:a16="http://schemas.microsoft.com/office/drawing/2014/main" id="{C1CB2AE0-7928-4E81-ABA0-CDF411B87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2163" y="551240"/>
            <a:ext cx="3031807" cy="1797337"/>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8846FA82-55CC-492A-B6E7-279BD4596A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753" y="2828925"/>
            <a:ext cx="2324627" cy="3388994"/>
          </a:xfrm>
          <a:prstGeom prst="rect">
            <a:avLst/>
          </a:prstGeom>
        </p:spPr>
      </p:pic>
      <p:sp>
        <p:nvSpPr>
          <p:cNvPr id="8" name="Arrow: Down 7">
            <a:extLst>
              <a:ext uri="{FF2B5EF4-FFF2-40B4-BE49-F238E27FC236}">
                <a16:creationId xmlns:a16="http://schemas.microsoft.com/office/drawing/2014/main" id="{0136051A-B4A9-4D2A-864F-D6B28CBD4EED}"/>
              </a:ext>
            </a:extLst>
          </p:cNvPr>
          <p:cNvSpPr/>
          <p:nvPr/>
        </p:nvSpPr>
        <p:spPr>
          <a:xfrm>
            <a:off x="7159466" y="2436351"/>
            <a:ext cx="457200" cy="3048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026F17A-78C1-4184-B491-B5BCEB128CFA}"/>
              </a:ext>
            </a:extLst>
          </p:cNvPr>
          <p:cNvSpPr>
            <a:spLocks noGrp="1"/>
          </p:cNvSpPr>
          <p:nvPr>
            <p:ph type="sldNum" sz="quarter" idx="12"/>
          </p:nvPr>
        </p:nvSpPr>
        <p:spPr/>
        <p:txBody>
          <a:bodyPr/>
          <a:lstStyle/>
          <a:p>
            <a:fld id="{D183960E-5260-4C97-94D3-72B9991F9191}" type="slidenum">
              <a:rPr lang="en-US" smtClean="0"/>
              <a:t>24</a:t>
            </a:fld>
            <a:endParaRPr lang="en-US"/>
          </a:p>
        </p:txBody>
      </p:sp>
    </p:spTree>
    <p:extLst>
      <p:ext uri="{BB962C8B-B14F-4D97-AF65-F5344CB8AC3E}">
        <p14:creationId xmlns:p14="http://schemas.microsoft.com/office/powerpoint/2010/main" val="26140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D0D559-4BDD-4737-979E-7CF33934CFC5}"/>
              </a:ext>
            </a:extLst>
          </p:cNvPr>
          <p:cNvSpPr>
            <a:spLocks noGrp="1"/>
          </p:cNvSpPr>
          <p:nvPr>
            <p:ph type="title"/>
          </p:nvPr>
        </p:nvSpPr>
        <p:spPr/>
        <p:txBody>
          <a:bodyPr/>
          <a:lstStyle/>
          <a:p>
            <a:r>
              <a:rPr lang="en-US" dirty="0"/>
              <a:t>Import Data to Tableau</a:t>
            </a:r>
          </a:p>
        </p:txBody>
      </p:sp>
      <p:pic>
        <p:nvPicPr>
          <p:cNvPr id="7" name="Content Placeholder 6" descr="A screenshot of a cell phone&#10;&#10;Description generated with very high confidence">
            <a:extLst>
              <a:ext uri="{FF2B5EF4-FFF2-40B4-BE49-F238E27FC236}">
                <a16:creationId xmlns:a16="http://schemas.microsoft.com/office/drawing/2014/main" id="{C31DE5E2-BFED-4471-962B-F3112BACEB0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2582" y="1524000"/>
            <a:ext cx="8838835" cy="4800600"/>
          </a:xfrm>
        </p:spPr>
      </p:pic>
      <p:pic>
        <p:nvPicPr>
          <p:cNvPr id="9" name="Picture 8">
            <a:extLst>
              <a:ext uri="{FF2B5EF4-FFF2-40B4-BE49-F238E27FC236}">
                <a16:creationId xmlns:a16="http://schemas.microsoft.com/office/drawing/2014/main" id="{11AE0C5C-870F-4192-8F87-9E5FF3365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399" y="1928975"/>
            <a:ext cx="920588" cy="920588"/>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A170555A-22F0-45DD-8865-68193CF7C7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2968706"/>
            <a:ext cx="920588" cy="920588"/>
          </a:xfrm>
          <a:prstGeom prst="rect">
            <a:avLst/>
          </a:prstGeom>
        </p:spPr>
      </p:pic>
      <p:sp>
        <p:nvSpPr>
          <p:cNvPr id="13" name="Arrow: Left 12">
            <a:extLst>
              <a:ext uri="{FF2B5EF4-FFF2-40B4-BE49-F238E27FC236}">
                <a16:creationId xmlns:a16="http://schemas.microsoft.com/office/drawing/2014/main" id="{E0A07E12-AF1C-40E3-A5CF-AF13572E2A3B}"/>
              </a:ext>
            </a:extLst>
          </p:cNvPr>
          <p:cNvSpPr/>
          <p:nvPr/>
        </p:nvSpPr>
        <p:spPr>
          <a:xfrm>
            <a:off x="762000" y="2250403"/>
            <a:ext cx="462971" cy="277731"/>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ED6C174A-9CB7-4141-BB50-13EFBD97104D}"/>
              </a:ext>
            </a:extLst>
          </p:cNvPr>
          <p:cNvSpPr/>
          <p:nvPr/>
        </p:nvSpPr>
        <p:spPr>
          <a:xfrm rot="1848437">
            <a:off x="6119193" y="2952648"/>
            <a:ext cx="663733" cy="277731"/>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288B741-1364-4E7B-B20F-3E3C0ED15362}"/>
              </a:ext>
            </a:extLst>
          </p:cNvPr>
          <p:cNvSpPr>
            <a:spLocks noGrp="1"/>
          </p:cNvSpPr>
          <p:nvPr>
            <p:ph type="sldNum" sz="quarter" idx="12"/>
          </p:nvPr>
        </p:nvSpPr>
        <p:spPr/>
        <p:txBody>
          <a:bodyPr/>
          <a:lstStyle/>
          <a:p>
            <a:fld id="{D183960E-5260-4C97-94D3-72B9991F9191}" type="slidenum">
              <a:rPr lang="en-US" smtClean="0"/>
              <a:t>25</a:t>
            </a:fld>
            <a:endParaRPr lang="en-US"/>
          </a:p>
        </p:txBody>
      </p:sp>
    </p:spTree>
    <p:extLst>
      <p:ext uri="{BB962C8B-B14F-4D97-AF65-F5344CB8AC3E}">
        <p14:creationId xmlns:p14="http://schemas.microsoft.com/office/powerpoint/2010/main" val="3531571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EF6FB-0F90-4BA1-9B39-9C30181AA82D}"/>
              </a:ext>
            </a:extLst>
          </p:cNvPr>
          <p:cNvSpPr>
            <a:spLocks noGrp="1"/>
          </p:cNvSpPr>
          <p:nvPr>
            <p:ph type="title"/>
          </p:nvPr>
        </p:nvSpPr>
        <p:spPr>
          <a:xfrm>
            <a:off x="1295399" y="365126"/>
            <a:ext cx="7219951" cy="1325563"/>
          </a:xfrm>
        </p:spPr>
        <p:txBody>
          <a:bodyPr/>
          <a:lstStyle/>
          <a:p>
            <a:r>
              <a:rPr lang="en-US" dirty="0"/>
              <a:t>Choose Right Data Type</a:t>
            </a:r>
          </a:p>
        </p:txBody>
      </p:sp>
      <p:pic>
        <p:nvPicPr>
          <p:cNvPr id="5" name="Content Placeholder 4" descr="A screenshot of a social media post&#10;&#10;Description generated with very high confidence">
            <a:extLst>
              <a:ext uri="{FF2B5EF4-FFF2-40B4-BE49-F238E27FC236}">
                <a16:creationId xmlns:a16="http://schemas.microsoft.com/office/drawing/2014/main" id="{BA392720-73F5-455F-8842-E9C3D7428334}"/>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40444" t="42526" r="8010" b="34982"/>
          <a:stretch/>
        </p:blipFill>
        <p:spPr>
          <a:xfrm>
            <a:off x="228600" y="3014113"/>
            <a:ext cx="3067504" cy="1524000"/>
          </a:xfrm>
        </p:spPr>
      </p:pic>
      <p:sp>
        <p:nvSpPr>
          <p:cNvPr id="6" name="Rectangle 5">
            <a:extLst>
              <a:ext uri="{FF2B5EF4-FFF2-40B4-BE49-F238E27FC236}">
                <a16:creationId xmlns:a16="http://schemas.microsoft.com/office/drawing/2014/main" id="{C05FBB8D-8AB0-409C-B6E5-6F0998680BA4}"/>
              </a:ext>
            </a:extLst>
          </p:cNvPr>
          <p:cNvSpPr/>
          <p:nvPr/>
        </p:nvSpPr>
        <p:spPr>
          <a:xfrm>
            <a:off x="228600" y="3471313"/>
            <a:ext cx="304800" cy="152400"/>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CC7648B-84A4-4FEC-A129-DC85E3024B8D}"/>
              </a:ext>
            </a:extLst>
          </p:cNvPr>
          <p:cNvSpPr/>
          <p:nvPr/>
        </p:nvSpPr>
        <p:spPr>
          <a:xfrm>
            <a:off x="1371600" y="3453728"/>
            <a:ext cx="304800" cy="152400"/>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BDB723E-15B9-4951-AA01-3D0E4CF8FD79}"/>
              </a:ext>
            </a:extLst>
          </p:cNvPr>
          <p:cNvSpPr/>
          <p:nvPr/>
        </p:nvSpPr>
        <p:spPr>
          <a:xfrm>
            <a:off x="2057400" y="3453728"/>
            <a:ext cx="304800" cy="169984"/>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ell phone&#10;&#10;Description generated with very high confidence">
            <a:extLst>
              <a:ext uri="{FF2B5EF4-FFF2-40B4-BE49-F238E27FC236}">
                <a16:creationId xmlns:a16="http://schemas.microsoft.com/office/drawing/2014/main" id="{EEA75FD1-D106-42B3-8330-774F2D200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7104" y="1988012"/>
            <a:ext cx="2580123" cy="3576202"/>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DE2797C1-B69A-44D8-A10F-BDDA53E6BF69}"/>
              </a:ext>
            </a:extLst>
          </p:cNvPr>
          <p:cNvPicPr>
            <a:picLocks noChangeAspect="1"/>
          </p:cNvPicPr>
          <p:nvPr/>
        </p:nvPicPr>
        <p:blipFill rotWithShape="1">
          <a:blip r:embed="rId4">
            <a:extLst>
              <a:ext uri="{28A0092B-C50C-407E-A947-70E740481C1C}">
                <a14:useLocalDpi xmlns:a14="http://schemas.microsoft.com/office/drawing/2010/main" val="0"/>
              </a:ext>
            </a:extLst>
          </a:blip>
          <a:srcRect t="7937" r="24171"/>
          <a:stretch/>
        </p:blipFill>
        <p:spPr>
          <a:xfrm>
            <a:off x="5486400" y="5715000"/>
            <a:ext cx="548996" cy="552527"/>
          </a:xfrm>
          <a:prstGeom prst="rect">
            <a:avLst/>
          </a:prstGeom>
        </p:spPr>
      </p:pic>
      <p:pic>
        <p:nvPicPr>
          <p:cNvPr id="15" name="Picture 14" descr="A screenshot of a cell phone&#10;&#10;Description generated with very high confidence">
            <a:extLst>
              <a:ext uri="{FF2B5EF4-FFF2-40B4-BE49-F238E27FC236}">
                <a16:creationId xmlns:a16="http://schemas.microsoft.com/office/drawing/2014/main" id="{AD443A8C-09DE-4BDE-AA44-0C14B032E2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6635" y="2462968"/>
            <a:ext cx="1752845" cy="2286319"/>
          </a:xfrm>
          <a:prstGeom prst="rect">
            <a:avLst/>
          </a:prstGeom>
        </p:spPr>
      </p:pic>
      <p:pic>
        <p:nvPicPr>
          <p:cNvPr id="17" name="Picture 16" descr="A screenshot of a cell phone&#10;&#10;Description generated with high confidence">
            <a:extLst>
              <a:ext uri="{FF2B5EF4-FFF2-40B4-BE49-F238E27FC236}">
                <a16:creationId xmlns:a16="http://schemas.microsoft.com/office/drawing/2014/main" id="{90BA2F4E-2419-4FF5-B866-C3F6662324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2243" y="5715000"/>
            <a:ext cx="714475" cy="552527"/>
          </a:xfrm>
          <a:prstGeom prst="rect">
            <a:avLst/>
          </a:prstGeom>
        </p:spPr>
      </p:pic>
      <p:pic>
        <p:nvPicPr>
          <p:cNvPr id="18" name="Content Placeholder 4" descr="A screenshot of a social media post&#10;&#10;Description generated with very high confidence">
            <a:extLst>
              <a:ext uri="{FF2B5EF4-FFF2-40B4-BE49-F238E27FC236}">
                <a16:creationId xmlns:a16="http://schemas.microsoft.com/office/drawing/2014/main" id="{AB2B920D-0F96-4ECD-8FCF-A0CEEE136F26}"/>
              </a:ext>
            </a:extLst>
          </p:cNvPr>
          <p:cNvPicPr>
            <a:picLocks noChangeAspect="1"/>
          </p:cNvPicPr>
          <p:nvPr/>
        </p:nvPicPr>
        <p:blipFill rotWithShape="1">
          <a:blip r:embed="rId2">
            <a:extLst>
              <a:ext uri="{28A0092B-C50C-407E-A947-70E740481C1C}">
                <a14:useLocalDpi xmlns:a14="http://schemas.microsoft.com/office/drawing/2010/main" val="0"/>
              </a:ext>
            </a:extLst>
          </a:blip>
          <a:srcRect l="40444" t="49856" r="50331" b="43396"/>
          <a:stretch/>
        </p:blipFill>
        <p:spPr>
          <a:xfrm>
            <a:off x="3778981" y="5762663"/>
            <a:ext cx="548996" cy="457200"/>
          </a:xfrm>
          <a:prstGeom prst="rect">
            <a:avLst/>
          </a:prstGeom>
        </p:spPr>
      </p:pic>
      <p:pic>
        <p:nvPicPr>
          <p:cNvPr id="19" name="Content Placeholder 4" descr="A screenshot of a social media post&#10;&#10;Description generated with very high confidence">
            <a:extLst>
              <a:ext uri="{FF2B5EF4-FFF2-40B4-BE49-F238E27FC236}">
                <a16:creationId xmlns:a16="http://schemas.microsoft.com/office/drawing/2014/main" id="{A4CE91E9-EA89-428B-952B-E9AEC24DB29A}"/>
              </a:ext>
            </a:extLst>
          </p:cNvPr>
          <p:cNvPicPr>
            <a:picLocks noChangeAspect="1"/>
          </p:cNvPicPr>
          <p:nvPr/>
        </p:nvPicPr>
        <p:blipFill rotWithShape="1">
          <a:blip r:embed="rId2">
            <a:extLst>
              <a:ext uri="{28A0092B-C50C-407E-A947-70E740481C1C}">
                <a14:useLocalDpi xmlns:a14="http://schemas.microsoft.com/office/drawing/2010/main" val="0"/>
              </a:ext>
            </a:extLst>
          </a:blip>
          <a:srcRect l="60931" t="49662" r="29844" b="43008"/>
          <a:stretch/>
        </p:blipFill>
        <p:spPr>
          <a:xfrm>
            <a:off x="7055268" y="5778242"/>
            <a:ext cx="548996" cy="496688"/>
          </a:xfrm>
          <a:prstGeom prst="rect">
            <a:avLst/>
          </a:prstGeom>
        </p:spPr>
      </p:pic>
      <p:sp>
        <p:nvSpPr>
          <p:cNvPr id="20" name="Arrow: Down 19">
            <a:extLst>
              <a:ext uri="{FF2B5EF4-FFF2-40B4-BE49-F238E27FC236}">
                <a16:creationId xmlns:a16="http://schemas.microsoft.com/office/drawing/2014/main" id="{2D9E8A58-07E2-4C8B-8875-1D8295F65282}"/>
              </a:ext>
            </a:extLst>
          </p:cNvPr>
          <p:cNvSpPr/>
          <p:nvPr/>
        </p:nvSpPr>
        <p:spPr>
          <a:xfrm rot="16200000">
            <a:off x="4663394" y="5716774"/>
            <a:ext cx="457200" cy="6399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BFA6935D-17DC-4461-BF24-A8C4CA7003F8}"/>
              </a:ext>
            </a:extLst>
          </p:cNvPr>
          <p:cNvSpPr/>
          <p:nvPr/>
        </p:nvSpPr>
        <p:spPr>
          <a:xfrm rot="16200000">
            <a:off x="7695658" y="5706592"/>
            <a:ext cx="457200" cy="63998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EB71F80-23ED-4B5A-917F-070D99B59464}"/>
              </a:ext>
            </a:extLst>
          </p:cNvPr>
          <p:cNvSpPr txBox="1"/>
          <p:nvPr/>
        </p:nvSpPr>
        <p:spPr>
          <a:xfrm>
            <a:off x="4448592" y="1506023"/>
            <a:ext cx="886804" cy="369332"/>
          </a:xfrm>
          <a:prstGeom prst="rect">
            <a:avLst/>
          </a:prstGeom>
          <a:noFill/>
        </p:spPr>
        <p:txBody>
          <a:bodyPr wrap="square" rtlCol="0">
            <a:spAutoFit/>
          </a:bodyPr>
          <a:lstStyle/>
          <a:p>
            <a:r>
              <a:rPr lang="en-US" b="1" dirty="0"/>
              <a:t>Region</a:t>
            </a:r>
          </a:p>
        </p:txBody>
      </p:sp>
      <p:sp>
        <p:nvSpPr>
          <p:cNvPr id="23" name="TextBox 22">
            <a:extLst>
              <a:ext uri="{FF2B5EF4-FFF2-40B4-BE49-F238E27FC236}">
                <a16:creationId xmlns:a16="http://schemas.microsoft.com/office/drawing/2014/main" id="{D84DE7A5-21EB-47E6-AAE2-A77A8DC05CF9}"/>
              </a:ext>
            </a:extLst>
          </p:cNvPr>
          <p:cNvSpPr txBox="1"/>
          <p:nvPr/>
        </p:nvSpPr>
        <p:spPr>
          <a:xfrm>
            <a:off x="7480856" y="1495042"/>
            <a:ext cx="886804" cy="369332"/>
          </a:xfrm>
          <a:prstGeom prst="rect">
            <a:avLst/>
          </a:prstGeom>
          <a:noFill/>
        </p:spPr>
        <p:txBody>
          <a:bodyPr wrap="square" rtlCol="0">
            <a:spAutoFit/>
          </a:bodyPr>
          <a:lstStyle/>
          <a:p>
            <a:r>
              <a:rPr lang="en-US" b="1" dirty="0"/>
              <a:t>Year</a:t>
            </a:r>
          </a:p>
        </p:txBody>
      </p:sp>
      <p:sp>
        <p:nvSpPr>
          <p:cNvPr id="3" name="Slide Number Placeholder 2">
            <a:extLst>
              <a:ext uri="{FF2B5EF4-FFF2-40B4-BE49-F238E27FC236}">
                <a16:creationId xmlns:a16="http://schemas.microsoft.com/office/drawing/2014/main" id="{DF300EA4-98B4-4BD6-BB0A-5D54404035BA}"/>
              </a:ext>
            </a:extLst>
          </p:cNvPr>
          <p:cNvSpPr>
            <a:spLocks noGrp="1"/>
          </p:cNvSpPr>
          <p:nvPr>
            <p:ph type="sldNum" sz="quarter" idx="12"/>
          </p:nvPr>
        </p:nvSpPr>
        <p:spPr/>
        <p:txBody>
          <a:bodyPr/>
          <a:lstStyle/>
          <a:p>
            <a:fld id="{D183960E-5260-4C97-94D3-72B9991F9191}" type="slidenum">
              <a:rPr lang="en-US" smtClean="0"/>
              <a:t>26</a:t>
            </a:fld>
            <a:endParaRPr lang="en-US"/>
          </a:p>
        </p:txBody>
      </p:sp>
    </p:spTree>
    <p:extLst>
      <p:ext uri="{BB962C8B-B14F-4D97-AF65-F5344CB8AC3E}">
        <p14:creationId xmlns:p14="http://schemas.microsoft.com/office/powerpoint/2010/main" val="2824353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7" name="Content Placeholder 43">
            <a:extLst>
              <a:ext uri="{FF2B5EF4-FFF2-40B4-BE49-F238E27FC236}">
                <a16:creationId xmlns:a16="http://schemas.microsoft.com/office/drawing/2014/main" id="{B3336B9B-8D8F-4DBE-9A98-6313BA4E890A}"/>
              </a:ext>
            </a:extLst>
          </p:cNvPr>
          <p:cNvPicPr>
            <a:picLocks noChangeAspect="1"/>
          </p:cNvPicPr>
          <p:nvPr/>
        </p:nvPicPr>
        <p:blipFill rotWithShape="1">
          <a:blip r:embed="rId2">
            <a:extLst>
              <a:ext uri="{28A0092B-C50C-407E-A947-70E740481C1C}">
                <a14:useLocalDpi xmlns:a14="http://schemas.microsoft.com/office/drawing/2010/main" val="0"/>
              </a:ext>
            </a:extLst>
          </a:blip>
          <a:srcRect l="833" r="11144" b="1"/>
          <a:stretch/>
        </p:blipFill>
        <p:spPr>
          <a:xfrm>
            <a:off x="20" y="3579"/>
            <a:ext cx="9141694" cy="6854421"/>
          </a:xfrm>
          <a:prstGeom prst="rect">
            <a:avLst/>
          </a:prstGeom>
        </p:spPr>
      </p:pic>
      <p:sp>
        <p:nvSpPr>
          <p:cNvPr id="52" name="Rectangle 51">
            <a:extLst>
              <a:ext uri="{FF2B5EF4-FFF2-40B4-BE49-F238E27FC236}">
                <a16:creationId xmlns:a16="http://schemas.microsoft.com/office/drawing/2014/main" id="{681CD866-52B5-4280-A92B-56BDFD1E9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7236" y="0"/>
            <a:ext cx="4576763" cy="6858000"/>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6763"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4CE424-33F4-432F-9091-0E6B22BD2025}"/>
              </a:ext>
            </a:extLst>
          </p:cNvPr>
          <p:cNvSpPr>
            <a:spLocks noGrp="1"/>
          </p:cNvSpPr>
          <p:nvPr>
            <p:ph type="title"/>
          </p:nvPr>
        </p:nvSpPr>
        <p:spPr>
          <a:xfrm>
            <a:off x="961965" y="1748771"/>
            <a:ext cx="2624234" cy="3360458"/>
          </a:xfrm>
        </p:spPr>
        <p:txBody>
          <a:bodyPr vert="horz" lIns="91440" tIns="45720" rIns="91440" bIns="45720" rtlCol="0" anchor="ctr">
            <a:normAutofit/>
          </a:bodyPr>
          <a:lstStyle/>
          <a:p>
            <a:pPr algn="ctr" defTabSz="914400"/>
            <a:r>
              <a:rPr lang="en-US" sz="5400" b="1" kern="1200" dirty="0">
                <a:solidFill>
                  <a:schemeClr val="tx1"/>
                </a:solidFill>
                <a:latin typeface="+mj-lt"/>
                <a:ea typeface="+mj-ea"/>
                <a:cs typeface="+mj-cs"/>
              </a:rPr>
              <a:t>Let’s Visualize Data!</a:t>
            </a:r>
          </a:p>
        </p:txBody>
      </p:sp>
      <p:pic>
        <p:nvPicPr>
          <p:cNvPr id="8" name="Content Placeholder 4">
            <a:extLst>
              <a:ext uri="{FF2B5EF4-FFF2-40B4-BE49-F238E27FC236}">
                <a16:creationId xmlns:a16="http://schemas.microsoft.com/office/drawing/2014/main" id="{94FD0AC7-632F-43D2-881D-D316BC44D7C7}"/>
              </a:ext>
            </a:extLst>
          </p:cNvPr>
          <p:cNvPicPr>
            <a:picLocks noChangeAspect="1"/>
          </p:cNvPicPr>
          <p:nvPr/>
        </p:nvPicPr>
        <p:blipFill rotWithShape="1">
          <a:blip r:embed="rId3">
            <a:extLst>
              <a:ext uri="{28A0092B-C50C-407E-A947-70E740481C1C}">
                <a14:useLocalDpi xmlns:a14="http://schemas.microsoft.com/office/drawing/2010/main" val="0"/>
              </a:ext>
            </a:extLst>
          </a:blip>
          <a:srcRect l="10155" r="9977" b="-1"/>
          <a:stretch/>
        </p:blipFill>
        <p:spPr>
          <a:xfrm>
            <a:off x="5162550" y="803191"/>
            <a:ext cx="3387690" cy="2385915"/>
          </a:xfrm>
          <a:prstGeom prst="rect">
            <a:avLst/>
          </a:prstGeom>
        </p:spPr>
      </p:pic>
      <p:pic>
        <p:nvPicPr>
          <p:cNvPr id="46" name="Content Placeholder 45" descr="A picture containing iPod&#10;&#10;Description generated with very high confidence">
            <a:extLst>
              <a:ext uri="{FF2B5EF4-FFF2-40B4-BE49-F238E27FC236}">
                <a16:creationId xmlns:a16="http://schemas.microsoft.com/office/drawing/2014/main" id="{82E50420-1A7A-4962-828C-34266F16EB7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5162550" y="3910759"/>
            <a:ext cx="3387725" cy="1906681"/>
          </a:xfrm>
        </p:spPr>
      </p:pic>
      <p:sp>
        <p:nvSpPr>
          <p:cNvPr id="3" name="Slide Number Placeholder 2">
            <a:extLst>
              <a:ext uri="{FF2B5EF4-FFF2-40B4-BE49-F238E27FC236}">
                <a16:creationId xmlns:a16="http://schemas.microsoft.com/office/drawing/2014/main" id="{21E7D79D-A638-46D1-BC4D-3FB7411B5374}"/>
              </a:ext>
            </a:extLst>
          </p:cNvPr>
          <p:cNvSpPr>
            <a:spLocks noGrp="1"/>
          </p:cNvSpPr>
          <p:nvPr>
            <p:ph type="sldNum" sz="quarter" idx="12"/>
          </p:nvPr>
        </p:nvSpPr>
        <p:spPr/>
        <p:txBody>
          <a:bodyPr/>
          <a:lstStyle/>
          <a:p>
            <a:fld id="{D183960E-5260-4C97-94D3-72B9991F9191}" type="slidenum">
              <a:rPr lang="en-US" smtClean="0"/>
              <a:t>27</a:t>
            </a:fld>
            <a:endParaRPr lang="en-US"/>
          </a:p>
        </p:txBody>
      </p:sp>
    </p:spTree>
    <p:extLst>
      <p:ext uri="{BB962C8B-B14F-4D97-AF65-F5344CB8AC3E}">
        <p14:creationId xmlns:p14="http://schemas.microsoft.com/office/powerpoint/2010/main" val="3946277953"/>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D0D559-4BDD-4737-979E-7CF33934CFC5}"/>
              </a:ext>
            </a:extLst>
          </p:cNvPr>
          <p:cNvSpPr>
            <a:spLocks noGrp="1"/>
          </p:cNvSpPr>
          <p:nvPr>
            <p:ph type="title"/>
          </p:nvPr>
        </p:nvSpPr>
        <p:spPr/>
        <p:txBody>
          <a:bodyPr/>
          <a:lstStyle/>
          <a:p>
            <a:r>
              <a:rPr lang="en-US" dirty="0"/>
              <a:t>Tableau 101</a:t>
            </a:r>
          </a:p>
        </p:txBody>
      </p:sp>
      <p:sp>
        <p:nvSpPr>
          <p:cNvPr id="5" name="Content Placeholder 4">
            <a:extLst>
              <a:ext uri="{FF2B5EF4-FFF2-40B4-BE49-F238E27FC236}">
                <a16:creationId xmlns:a16="http://schemas.microsoft.com/office/drawing/2014/main" id="{6A7DCB2E-AD12-4F2D-8AC5-4624BEA620D9}"/>
              </a:ext>
            </a:extLst>
          </p:cNvPr>
          <p:cNvSpPr>
            <a:spLocks noGrp="1"/>
          </p:cNvSpPr>
          <p:nvPr>
            <p:ph sz="half" idx="1"/>
          </p:nvPr>
        </p:nvSpPr>
        <p:spPr>
          <a:xfrm>
            <a:off x="628650" y="2781485"/>
            <a:ext cx="7600950" cy="3395477"/>
          </a:xfrm>
        </p:spPr>
        <p:txBody>
          <a:bodyPr/>
          <a:lstStyle/>
          <a:p>
            <a:r>
              <a:rPr lang="en-US" dirty="0"/>
              <a:t>Sheet    &lt;    Dashboard    &lt;    Story</a:t>
            </a:r>
          </a:p>
          <a:p>
            <a:r>
              <a:rPr lang="en-US" dirty="0"/>
              <a:t>Sheet: Single visualization</a:t>
            </a:r>
          </a:p>
          <a:p>
            <a:r>
              <a:rPr lang="en-US" dirty="0"/>
              <a:t>Dashboard: Multiple sheets</a:t>
            </a:r>
          </a:p>
          <a:p>
            <a:r>
              <a:rPr lang="en-US" dirty="0"/>
              <a:t>Story: Multiple sheets + </a:t>
            </a:r>
            <a:r>
              <a:rPr lang="en-US" dirty="0" err="1"/>
              <a:t>dashborads</a:t>
            </a:r>
            <a:endParaRPr lang="en-US" dirty="0"/>
          </a:p>
          <a:p>
            <a:pPr marL="0" lvl="1" indent="0">
              <a:buNone/>
            </a:pPr>
            <a:endParaRPr lang="en-US" dirty="0"/>
          </a:p>
        </p:txBody>
      </p:sp>
      <p:pic>
        <p:nvPicPr>
          <p:cNvPr id="3" name="Picture 2" descr="A screenshot of a cell phone&#10;&#10;Description generated with high confidence">
            <a:extLst>
              <a:ext uri="{FF2B5EF4-FFF2-40B4-BE49-F238E27FC236}">
                <a16:creationId xmlns:a16="http://schemas.microsoft.com/office/drawing/2014/main" id="{4FA615BA-2C7A-4E2D-AE58-51F313C9E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575" y="1455922"/>
            <a:ext cx="6539100" cy="739405"/>
          </a:xfrm>
          <a:prstGeom prst="rect">
            <a:avLst/>
          </a:prstGeom>
        </p:spPr>
      </p:pic>
      <p:cxnSp>
        <p:nvCxnSpPr>
          <p:cNvPr id="9" name="Straight Arrow Connector 8">
            <a:extLst>
              <a:ext uri="{FF2B5EF4-FFF2-40B4-BE49-F238E27FC236}">
                <a16:creationId xmlns:a16="http://schemas.microsoft.com/office/drawing/2014/main" id="{4250D132-4055-4BA9-AF68-AFFC933C6771}"/>
              </a:ext>
            </a:extLst>
          </p:cNvPr>
          <p:cNvCxnSpPr>
            <a:cxnSpLocks/>
          </p:cNvCxnSpPr>
          <p:nvPr/>
        </p:nvCxnSpPr>
        <p:spPr>
          <a:xfrm flipH="1">
            <a:off x="2057400" y="2057400"/>
            <a:ext cx="3657600" cy="7990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C991631-1AB2-4509-B430-DE7A10A3BCF2}"/>
              </a:ext>
            </a:extLst>
          </p:cNvPr>
          <p:cNvCxnSpPr>
            <a:cxnSpLocks/>
          </p:cNvCxnSpPr>
          <p:nvPr/>
        </p:nvCxnSpPr>
        <p:spPr>
          <a:xfrm flipH="1">
            <a:off x="4572000" y="2057400"/>
            <a:ext cx="1905001" cy="7990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1F491B-428C-41A5-899A-CBB7A06D786E}"/>
              </a:ext>
            </a:extLst>
          </p:cNvPr>
          <p:cNvCxnSpPr>
            <a:cxnSpLocks/>
          </p:cNvCxnSpPr>
          <p:nvPr/>
        </p:nvCxnSpPr>
        <p:spPr>
          <a:xfrm flipH="1">
            <a:off x="6629400" y="2057400"/>
            <a:ext cx="609600" cy="7990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173CD93B-F3EA-4E13-83B8-D712819088B6}"/>
              </a:ext>
            </a:extLst>
          </p:cNvPr>
          <p:cNvSpPr>
            <a:spLocks noGrp="1"/>
          </p:cNvSpPr>
          <p:nvPr>
            <p:ph type="sldNum" sz="quarter" idx="12"/>
          </p:nvPr>
        </p:nvSpPr>
        <p:spPr/>
        <p:txBody>
          <a:bodyPr/>
          <a:lstStyle/>
          <a:p>
            <a:fld id="{D183960E-5260-4C97-94D3-72B9991F9191}" type="slidenum">
              <a:rPr lang="en-US" smtClean="0"/>
              <a:t>28</a:t>
            </a:fld>
            <a:endParaRPr lang="en-US"/>
          </a:p>
        </p:txBody>
      </p:sp>
    </p:spTree>
    <p:extLst>
      <p:ext uri="{BB962C8B-B14F-4D97-AF65-F5344CB8AC3E}">
        <p14:creationId xmlns:p14="http://schemas.microsoft.com/office/powerpoint/2010/main" val="87627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Top Corners Rounded 13">
            <a:extLst>
              <a:ext uri="{FF2B5EF4-FFF2-40B4-BE49-F238E27FC236}">
                <a16:creationId xmlns:a16="http://schemas.microsoft.com/office/drawing/2014/main" id="{76E6212F-EB21-4328-8386-832840CB4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37536" y="1604792"/>
            <a:ext cx="5923488" cy="3648417"/>
          </a:xfrm>
          <a:prstGeom prst="round2SameRect">
            <a:avLst>
              <a:gd name="adj1" fmla="val 3762"/>
              <a:gd name="adj2"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34AAD14-829B-4547-A3BD-F55D6E3D88A1}"/>
              </a:ext>
            </a:extLst>
          </p:cNvPr>
          <p:cNvSpPr>
            <a:spLocks noGrp="1"/>
          </p:cNvSpPr>
          <p:nvPr>
            <p:ph type="title"/>
          </p:nvPr>
        </p:nvSpPr>
        <p:spPr>
          <a:xfrm>
            <a:off x="284955" y="1122363"/>
            <a:ext cx="2978415" cy="3249386"/>
          </a:xfrm>
        </p:spPr>
        <p:txBody>
          <a:bodyPr vert="horz" lIns="91440" tIns="45720" rIns="91440" bIns="45720" rtlCol="0" anchor="ctr">
            <a:normAutofit fontScale="90000"/>
          </a:bodyPr>
          <a:lstStyle/>
          <a:p>
            <a:pPr algn="ctr" defTabSz="914400"/>
            <a:r>
              <a:rPr lang="en-US" sz="4700" dirty="0">
                <a:solidFill>
                  <a:srgbClr val="FFFFFF"/>
                </a:solidFill>
              </a:rPr>
              <a:t>Tableau 101</a:t>
            </a:r>
            <a:br>
              <a:rPr lang="en-US" sz="4700" dirty="0">
                <a:solidFill>
                  <a:srgbClr val="FFFFFF"/>
                </a:solidFill>
              </a:rPr>
            </a:br>
            <a:br>
              <a:rPr lang="en-US" sz="4700" dirty="0">
                <a:solidFill>
                  <a:srgbClr val="FFFFFF"/>
                </a:solidFill>
              </a:rPr>
            </a:br>
            <a:r>
              <a:rPr lang="en-US" sz="4700" dirty="0">
                <a:solidFill>
                  <a:srgbClr val="FFFFFF"/>
                </a:solidFill>
              </a:rPr>
              <a:t>Dimensions</a:t>
            </a:r>
            <a:br>
              <a:rPr lang="en-US" sz="4700" dirty="0">
                <a:solidFill>
                  <a:srgbClr val="FFFFFF"/>
                </a:solidFill>
              </a:rPr>
            </a:br>
            <a:r>
              <a:rPr lang="en-US" sz="4700" dirty="0">
                <a:solidFill>
                  <a:srgbClr val="FFFFFF"/>
                </a:solidFill>
              </a:rPr>
              <a:t>vs</a:t>
            </a:r>
            <a:br>
              <a:rPr lang="en-US" sz="4700" dirty="0">
                <a:solidFill>
                  <a:srgbClr val="FFFFFF"/>
                </a:solidFill>
              </a:rPr>
            </a:br>
            <a:r>
              <a:rPr lang="en-US" sz="4700" dirty="0">
                <a:solidFill>
                  <a:srgbClr val="FFFFFF"/>
                </a:solidFill>
              </a:rPr>
              <a:t>Measures</a:t>
            </a:r>
          </a:p>
        </p:txBody>
      </p:sp>
      <p:sp>
        <p:nvSpPr>
          <p:cNvPr id="16" name="Rectangle: Top Corners Rounded 15">
            <a:extLst>
              <a:ext uri="{FF2B5EF4-FFF2-40B4-BE49-F238E27FC236}">
                <a16:creationId xmlns:a16="http://schemas.microsoft.com/office/drawing/2014/main" id="{9E74304E-CF2D-41E1-92CF-7FC508311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44075" y="1645100"/>
            <a:ext cx="5609397" cy="3567794"/>
          </a:xfrm>
          <a:prstGeom prst="round2SameRect">
            <a:avLst>
              <a:gd name="adj1" fmla="val 2061"/>
              <a:gd name="adj2" fmla="val 0"/>
            </a:avLst>
          </a:prstGeom>
          <a:noFill/>
          <a:ln w="508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ound Single Corner Rectangle 24">
            <a:extLst>
              <a:ext uri="{FF2B5EF4-FFF2-40B4-BE49-F238E27FC236}">
                <a16:creationId xmlns:a16="http://schemas.microsoft.com/office/drawing/2014/main" id="{3B6BBA54-4CCF-4C90-BA8F-FBD070C8D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73111" y="967291"/>
            <a:ext cx="2657864" cy="1993398"/>
          </a:xfrm>
          <a:prstGeom prst="round1Rect">
            <a:avLst>
              <a:gd name="adj" fmla="val 11295"/>
            </a:avLst>
          </a:prstGeom>
          <a:solidFill>
            <a:srgbClr val="FFFFFF"/>
          </a:solidFill>
          <a:ln w="57150">
            <a:solidFill>
              <a:srgbClr val="58374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close up of a logo&#10;&#10;Description generated with very high confidence">
            <a:extLst>
              <a:ext uri="{FF2B5EF4-FFF2-40B4-BE49-F238E27FC236}">
                <a16:creationId xmlns:a16="http://schemas.microsoft.com/office/drawing/2014/main" id="{5631234F-161F-4DE8-B3A1-2FECB6547471}"/>
              </a:ext>
            </a:extLst>
          </p:cNvPr>
          <p:cNvPicPr>
            <a:picLocks noChangeAspect="1"/>
          </p:cNvPicPr>
          <p:nvPr/>
        </p:nvPicPr>
        <p:blipFill rotWithShape="1">
          <a:blip r:embed="rId2">
            <a:extLst>
              <a:ext uri="{28A0092B-C50C-407E-A947-70E740481C1C}">
                <a14:useLocalDpi xmlns:a14="http://schemas.microsoft.com/office/drawing/2010/main" val="0"/>
              </a:ext>
            </a:extLst>
          </a:blip>
          <a:srcRect b="81330"/>
          <a:stretch/>
        </p:blipFill>
        <p:spPr>
          <a:xfrm>
            <a:off x="4399112" y="2209800"/>
            <a:ext cx="1805862" cy="977220"/>
          </a:xfrm>
          <a:prstGeom prst="rect">
            <a:avLst/>
          </a:prstGeom>
        </p:spPr>
      </p:pic>
      <p:sp>
        <p:nvSpPr>
          <p:cNvPr id="20" name="Round Single Corner Rectangle 22">
            <a:extLst>
              <a:ext uri="{FF2B5EF4-FFF2-40B4-BE49-F238E27FC236}">
                <a16:creationId xmlns:a16="http://schemas.microsoft.com/office/drawing/2014/main" id="{19A96DEC-BAD6-4232-A6BF-B18F0000F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031" y="1300271"/>
            <a:ext cx="1494488" cy="1992652"/>
          </a:xfrm>
          <a:prstGeom prst="round1Rect">
            <a:avLst>
              <a:gd name="adj" fmla="val 11295"/>
            </a:avLst>
          </a:prstGeom>
          <a:solidFill>
            <a:srgbClr val="583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cxnSp>
        <p:nvCxnSpPr>
          <p:cNvPr id="22" name="Straight Connector 21">
            <a:extLst>
              <a:ext uri="{FF2B5EF4-FFF2-40B4-BE49-F238E27FC236}">
                <a16:creationId xmlns:a16="http://schemas.microsoft.com/office/drawing/2014/main" id="{4717401F-8127-4697-8085-3D6C69B5D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4954" y="4533900"/>
            <a:ext cx="1198092" cy="0"/>
          </a:xfrm>
          <a:prstGeom prst="line">
            <a:avLst/>
          </a:prstGeom>
          <a:ln w="50800">
            <a:solidFill>
              <a:srgbClr val="A6A6A6"/>
            </a:solidFill>
          </a:ln>
        </p:spPr>
        <p:style>
          <a:lnRef idx="1">
            <a:schemeClr val="accent1"/>
          </a:lnRef>
          <a:fillRef idx="0">
            <a:schemeClr val="accent1"/>
          </a:fillRef>
          <a:effectRef idx="0">
            <a:schemeClr val="accent1"/>
          </a:effectRef>
          <a:fontRef idx="minor">
            <a:schemeClr val="tx1"/>
          </a:fontRef>
        </p:style>
      </p:cxnSp>
      <p:sp>
        <p:nvSpPr>
          <p:cNvPr id="24" name="Round Single Corner Rectangle 23">
            <a:extLst>
              <a:ext uri="{FF2B5EF4-FFF2-40B4-BE49-F238E27FC236}">
                <a16:creationId xmlns:a16="http://schemas.microsoft.com/office/drawing/2014/main" id="{37099982-E81B-4256-BEA5-44F378E31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587809" y="3438135"/>
            <a:ext cx="1710933" cy="2281245"/>
          </a:xfrm>
          <a:prstGeom prst="round1Rect">
            <a:avLst>
              <a:gd name="adj" fmla="val 11295"/>
            </a:avLst>
          </a:prstGeom>
          <a:solidFill>
            <a:srgbClr val="583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ound Single Corner Rectangle 25">
            <a:extLst>
              <a:ext uri="{FF2B5EF4-FFF2-40B4-BE49-F238E27FC236}">
                <a16:creationId xmlns:a16="http://schemas.microsoft.com/office/drawing/2014/main" id="{9268920A-0D15-4067-B7B1-91F0BE29A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77798" y="3770368"/>
            <a:ext cx="2657864" cy="1993398"/>
          </a:xfrm>
          <a:prstGeom prst="round1Rect">
            <a:avLst>
              <a:gd name="adj" fmla="val 11295"/>
            </a:avLst>
          </a:prstGeom>
          <a:solidFill>
            <a:srgbClr val="FFFFFF"/>
          </a:solidFill>
          <a:ln w="57150">
            <a:solidFill>
              <a:srgbClr val="58374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close up of a logo&#10;&#10;Description generated with very high confidence">
            <a:extLst>
              <a:ext uri="{FF2B5EF4-FFF2-40B4-BE49-F238E27FC236}">
                <a16:creationId xmlns:a16="http://schemas.microsoft.com/office/drawing/2014/main" id="{5C9DA391-2C15-473F-BE10-AB0BDEC168D0}"/>
              </a:ext>
            </a:extLst>
          </p:cNvPr>
          <p:cNvPicPr>
            <a:picLocks noChangeAspect="1"/>
          </p:cNvPicPr>
          <p:nvPr/>
        </p:nvPicPr>
        <p:blipFill rotWithShape="1">
          <a:blip r:embed="rId2">
            <a:extLst>
              <a:ext uri="{28A0092B-C50C-407E-A947-70E740481C1C}">
                <a14:useLocalDpi xmlns:a14="http://schemas.microsoft.com/office/drawing/2010/main" val="0"/>
              </a:ext>
            </a:extLst>
          </a:blip>
          <a:srcRect t="73849" b="2444"/>
          <a:stretch/>
        </p:blipFill>
        <p:spPr>
          <a:xfrm>
            <a:off x="6572649" y="4873503"/>
            <a:ext cx="1668161" cy="1146297"/>
          </a:xfrm>
          <a:prstGeom prst="rect">
            <a:avLst/>
          </a:prstGeom>
        </p:spPr>
      </p:pic>
      <p:sp>
        <p:nvSpPr>
          <p:cNvPr id="10" name="TextBox 9">
            <a:extLst>
              <a:ext uri="{FF2B5EF4-FFF2-40B4-BE49-F238E27FC236}">
                <a16:creationId xmlns:a16="http://schemas.microsoft.com/office/drawing/2014/main" id="{30994832-BF44-4191-93E2-AD4F3C5EB0DF}"/>
              </a:ext>
            </a:extLst>
          </p:cNvPr>
          <p:cNvSpPr txBox="1"/>
          <p:nvPr/>
        </p:nvSpPr>
        <p:spPr>
          <a:xfrm>
            <a:off x="4390931" y="704280"/>
            <a:ext cx="1814043" cy="1477328"/>
          </a:xfrm>
          <a:prstGeom prst="rect">
            <a:avLst/>
          </a:prstGeom>
          <a:noFill/>
        </p:spPr>
        <p:txBody>
          <a:bodyPr wrap="square" rtlCol="0">
            <a:spAutoFit/>
          </a:bodyPr>
          <a:lstStyle/>
          <a:p>
            <a:r>
              <a:rPr lang="en-US" b="1" dirty="0"/>
              <a:t>Dimensions:</a:t>
            </a:r>
          </a:p>
          <a:p>
            <a:r>
              <a:rPr lang="en-US" dirty="0"/>
              <a:t>- Level of detail</a:t>
            </a:r>
          </a:p>
          <a:p>
            <a:r>
              <a:rPr lang="en-US" dirty="0"/>
              <a:t>- How to want to separate data?</a:t>
            </a:r>
          </a:p>
          <a:p>
            <a:r>
              <a:rPr lang="en-US" dirty="0"/>
              <a:t>(location, date…)</a:t>
            </a:r>
          </a:p>
        </p:txBody>
      </p:sp>
      <p:sp>
        <p:nvSpPr>
          <p:cNvPr id="11" name="Rectangle 10">
            <a:extLst>
              <a:ext uri="{FF2B5EF4-FFF2-40B4-BE49-F238E27FC236}">
                <a16:creationId xmlns:a16="http://schemas.microsoft.com/office/drawing/2014/main" id="{16435A02-BCD1-47D0-AE94-9EDECFC53B30}"/>
              </a:ext>
            </a:extLst>
          </p:cNvPr>
          <p:cNvSpPr/>
          <p:nvPr/>
        </p:nvSpPr>
        <p:spPr>
          <a:xfrm>
            <a:off x="6433477" y="3438135"/>
            <a:ext cx="2010920" cy="1477328"/>
          </a:xfrm>
          <a:prstGeom prst="rect">
            <a:avLst/>
          </a:prstGeom>
        </p:spPr>
        <p:txBody>
          <a:bodyPr wrap="square">
            <a:spAutoFit/>
          </a:bodyPr>
          <a:lstStyle/>
          <a:p>
            <a:r>
              <a:rPr lang="en-US" b="1" dirty="0"/>
              <a:t>Measures</a:t>
            </a:r>
          </a:p>
          <a:p>
            <a:r>
              <a:rPr lang="en-US" dirty="0"/>
              <a:t>- Aggregation</a:t>
            </a:r>
          </a:p>
          <a:p>
            <a:r>
              <a:rPr lang="en-US" dirty="0"/>
              <a:t>- How to want to calculate data?</a:t>
            </a:r>
          </a:p>
          <a:p>
            <a:r>
              <a:rPr lang="en-US" dirty="0"/>
              <a:t>(Average, count, …)</a:t>
            </a:r>
          </a:p>
        </p:txBody>
      </p:sp>
      <p:sp>
        <p:nvSpPr>
          <p:cNvPr id="3" name="Slide Number Placeholder 2">
            <a:extLst>
              <a:ext uri="{FF2B5EF4-FFF2-40B4-BE49-F238E27FC236}">
                <a16:creationId xmlns:a16="http://schemas.microsoft.com/office/drawing/2014/main" id="{8F2719E7-AEA8-460E-BD81-4A035BE2FBF6}"/>
              </a:ext>
            </a:extLst>
          </p:cNvPr>
          <p:cNvSpPr>
            <a:spLocks noGrp="1"/>
          </p:cNvSpPr>
          <p:nvPr>
            <p:ph type="sldNum" sz="quarter" idx="12"/>
          </p:nvPr>
        </p:nvSpPr>
        <p:spPr/>
        <p:txBody>
          <a:bodyPr/>
          <a:lstStyle/>
          <a:p>
            <a:fld id="{D183960E-5260-4C97-94D3-72B9991F9191}" type="slidenum">
              <a:rPr lang="en-US" smtClean="0"/>
              <a:t>29</a:t>
            </a:fld>
            <a:endParaRPr lang="en-US"/>
          </a:p>
        </p:txBody>
      </p:sp>
    </p:spTree>
    <p:extLst>
      <p:ext uri="{BB962C8B-B14F-4D97-AF65-F5344CB8AC3E}">
        <p14:creationId xmlns:p14="http://schemas.microsoft.com/office/powerpoint/2010/main" val="1288801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9F2787-C2C6-4CED-968D-EE277C00F7B3}"/>
              </a:ext>
            </a:extLst>
          </p:cNvPr>
          <p:cNvPicPr>
            <a:picLocks noChangeAspect="1"/>
          </p:cNvPicPr>
          <p:nvPr/>
        </p:nvPicPr>
        <p:blipFill rotWithShape="1">
          <a:blip r:embed="rId2">
            <a:extLst>
              <a:ext uri="{28A0092B-C50C-407E-A947-70E740481C1C}">
                <a14:useLocalDpi xmlns:a14="http://schemas.microsoft.com/office/drawing/2010/main" val="0"/>
              </a:ext>
            </a:extLst>
          </a:blip>
          <a:srcRect l="36686" r="20949"/>
          <a:stretch/>
        </p:blipFill>
        <p:spPr>
          <a:xfrm>
            <a:off x="0" y="10886"/>
            <a:ext cx="9144000" cy="6847114"/>
          </a:xfrm>
          <a:prstGeom prst="rect">
            <a:avLst/>
          </a:prstGeom>
        </p:spPr>
      </p:pic>
      <p:sp>
        <p:nvSpPr>
          <p:cNvPr id="2" name="Content Placeholder 3">
            <a:extLst>
              <a:ext uri="{FF2B5EF4-FFF2-40B4-BE49-F238E27FC236}">
                <a16:creationId xmlns:a16="http://schemas.microsoft.com/office/drawing/2014/main" id="{FDB5B7D2-BA34-4915-95E0-D231C361B73A}"/>
              </a:ext>
            </a:extLst>
          </p:cNvPr>
          <p:cNvSpPr txBox="1">
            <a:spLocks/>
          </p:cNvSpPr>
          <p:nvPr/>
        </p:nvSpPr>
        <p:spPr>
          <a:xfrm>
            <a:off x="609600" y="1371600"/>
            <a:ext cx="7391400" cy="4942114"/>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3600" kern="1200">
                <a:solidFill>
                  <a:schemeClr val="bg2">
                    <a:lumMod val="25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800" kern="1200">
                <a:solidFill>
                  <a:schemeClr val="bg2">
                    <a:lumMod val="25000"/>
                  </a:schemeClr>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b="1" dirty="0">
                <a:solidFill>
                  <a:schemeClr val="bg1"/>
                </a:solidFill>
              </a:rPr>
              <a:t>QED Group brings </a:t>
            </a:r>
          </a:p>
          <a:p>
            <a:pPr marL="0" indent="0">
              <a:buFont typeface="Arial" panose="020B0604020202020204" pitchFamily="34" charset="0"/>
              <a:buNone/>
            </a:pPr>
            <a:r>
              <a:rPr lang="en-US" sz="4800" b="1" dirty="0">
                <a:solidFill>
                  <a:schemeClr val="bg1"/>
                </a:solidFill>
              </a:rPr>
              <a:t>more than 20 years </a:t>
            </a:r>
          </a:p>
          <a:p>
            <a:pPr marL="0" indent="0">
              <a:buFont typeface="Arial" panose="020B0604020202020204" pitchFamily="34" charset="0"/>
              <a:buNone/>
            </a:pPr>
            <a:r>
              <a:rPr lang="en-US" sz="4800" b="1" dirty="0">
                <a:solidFill>
                  <a:schemeClr val="bg1"/>
                </a:solidFill>
              </a:rPr>
              <a:t>providing data-driven </a:t>
            </a:r>
          </a:p>
          <a:p>
            <a:pPr marL="0" indent="0">
              <a:buFont typeface="Arial" panose="020B0604020202020204" pitchFamily="34" charset="0"/>
              <a:buNone/>
            </a:pPr>
            <a:r>
              <a:rPr lang="en-US" sz="4800" b="1" dirty="0">
                <a:solidFill>
                  <a:schemeClr val="bg1"/>
                </a:solidFill>
              </a:rPr>
              <a:t>and insightful solutions </a:t>
            </a:r>
          </a:p>
          <a:p>
            <a:pPr marL="0" indent="0">
              <a:buFont typeface="Arial" panose="020B0604020202020204" pitchFamily="34" charset="0"/>
              <a:buNone/>
            </a:pPr>
            <a:r>
              <a:rPr lang="en-US" sz="4800" b="1" dirty="0">
                <a:solidFill>
                  <a:schemeClr val="bg1"/>
                </a:solidFill>
              </a:rPr>
              <a:t>in nearly 100 countries</a:t>
            </a:r>
            <a:r>
              <a:rPr lang="en-US" sz="4800" dirty="0">
                <a:solidFill>
                  <a:schemeClr val="bg1"/>
                </a:solidFill>
              </a:rPr>
              <a:t>. </a:t>
            </a:r>
          </a:p>
        </p:txBody>
      </p:sp>
      <p:sp>
        <p:nvSpPr>
          <p:cNvPr id="3" name="Slide Number Placeholder 2">
            <a:extLst>
              <a:ext uri="{FF2B5EF4-FFF2-40B4-BE49-F238E27FC236}">
                <a16:creationId xmlns:a16="http://schemas.microsoft.com/office/drawing/2014/main" id="{0D8A7689-BB3B-4DA2-969C-CA6492C5A212}"/>
              </a:ext>
            </a:extLst>
          </p:cNvPr>
          <p:cNvSpPr>
            <a:spLocks noGrp="1"/>
          </p:cNvSpPr>
          <p:nvPr>
            <p:ph type="sldNum" sz="quarter" idx="12"/>
          </p:nvPr>
        </p:nvSpPr>
        <p:spPr/>
        <p:txBody>
          <a:bodyPr/>
          <a:lstStyle/>
          <a:p>
            <a:fld id="{D183960E-5260-4C97-94D3-72B9991F9191}" type="slidenum">
              <a:rPr lang="en-US" smtClean="0"/>
              <a:t>3</a:t>
            </a:fld>
            <a:endParaRPr lang="en-US"/>
          </a:p>
        </p:txBody>
      </p:sp>
    </p:spTree>
    <p:extLst>
      <p:ext uri="{BB962C8B-B14F-4D97-AF65-F5344CB8AC3E}">
        <p14:creationId xmlns:p14="http://schemas.microsoft.com/office/powerpoint/2010/main" val="2447906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D187B-C347-49DE-9AEE-50E661AB5C98}"/>
              </a:ext>
            </a:extLst>
          </p:cNvPr>
          <p:cNvSpPr>
            <a:spLocks noGrp="1"/>
          </p:cNvSpPr>
          <p:nvPr>
            <p:ph type="title"/>
          </p:nvPr>
        </p:nvSpPr>
        <p:spPr/>
        <p:txBody>
          <a:bodyPr/>
          <a:lstStyle/>
          <a:p>
            <a:r>
              <a:rPr lang="en-US" dirty="0"/>
              <a:t>Line Chart</a:t>
            </a:r>
          </a:p>
        </p:txBody>
      </p:sp>
      <p:pic>
        <p:nvPicPr>
          <p:cNvPr id="4" name="Picture 3">
            <a:extLst>
              <a:ext uri="{FF2B5EF4-FFF2-40B4-BE49-F238E27FC236}">
                <a16:creationId xmlns:a16="http://schemas.microsoft.com/office/drawing/2014/main" id="{607960CA-E0D8-4B81-A522-D4D3AE284E61}"/>
              </a:ext>
            </a:extLst>
          </p:cNvPr>
          <p:cNvPicPr>
            <a:picLocks noChangeAspect="1"/>
          </p:cNvPicPr>
          <p:nvPr/>
        </p:nvPicPr>
        <p:blipFill rotWithShape="1">
          <a:blip r:embed="rId2"/>
          <a:srcRect b="5555"/>
          <a:stretch/>
        </p:blipFill>
        <p:spPr>
          <a:xfrm>
            <a:off x="0" y="1524000"/>
            <a:ext cx="9144000" cy="4857750"/>
          </a:xfrm>
          <a:prstGeom prst="rect">
            <a:avLst/>
          </a:prstGeom>
        </p:spPr>
      </p:pic>
      <p:cxnSp>
        <p:nvCxnSpPr>
          <p:cNvPr id="6" name="Straight Arrow Connector 5">
            <a:extLst>
              <a:ext uri="{FF2B5EF4-FFF2-40B4-BE49-F238E27FC236}">
                <a16:creationId xmlns:a16="http://schemas.microsoft.com/office/drawing/2014/main" id="{B6A03555-FF00-438B-B448-8FC1093C81E7}"/>
              </a:ext>
            </a:extLst>
          </p:cNvPr>
          <p:cNvCxnSpPr>
            <a:cxnSpLocks/>
          </p:cNvCxnSpPr>
          <p:nvPr/>
        </p:nvCxnSpPr>
        <p:spPr>
          <a:xfrm flipV="1">
            <a:off x="381000" y="1981200"/>
            <a:ext cx="1981200" cy="471488"/>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DBBD0E4-D6E6-4811-B70B-361CB5EAD897}"/>
              </a:ext>
            </a:extLst>
          </p:cNvPr>
          <p:cNvCxnSpPr/>
          <p:nvPr/>
        </p:nvCxnSpPr>
        <p:spPr>
          <a:xfrm flipV="1">
            <a:off x="685800" y="2209800"/>
            <a:ext cx="2057400" cy="220980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F737656A-A857-40F9-8BEA-097139D8ED2C}"/>
              </a:ext>
            </a:extLst>
          </p:cNvPr>
          <p:cNvCxnSpPr>
            <a:cxnSpLocks/>
          </p:cNvCxnSpPr>
          <p:nvPr/>
        </p:nvCxnSpPr>
        <p:spPr>
          <a:xfrm>
            <a:off x="457201" y="2362199"/>
            <a:ext cx="685799" cy="547689"/>
          </a:xfrm>
          <a:prstGeom prst="bentConnector3">
            <a:avLst>
              <a:gd name="adj1" fmla="val 100545"/>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close up of a logo&#10;&#10;Description generated with very high confidence">
            <a:extLst>
              <a:ext uri="{FF2B5EF4-FFF2-40B4-BE49-F238E27FC236}">
                <a16:creationId xmlns:a16="http://schemas.microsoft.com/office/drawing/2014/main" id="{24267611-1EBB-4658-B368-7C58E004E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725231"/>
            <a:ext cx="310988" cy="310988"/>
          </a:xfrm>
          <a:prstGeom prst="rect">
            <a:avLst/>
          </a:prstGeom>
        </p:spPr>
      </p:pic>
      <p:pic>
        <p:nvPicPr>
          <p:cNvPr id="30" name="Picture 29">
            <a:extLst>
              <a:ext uri="{FF2B5EF4-FFF2-40B4-BE49-F238E27FC236}">
                <a16:creationId xmlns:a16="http://schemas.microsoft.com/office/drawing/2014/main" id="{87A6AE11-FE6F-48B3-9E4F-0807D7008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5872" y="2378281"/>
            <a:ext cx="310988" cy="310988"/>
          </a:xfrm>
          <a:prstGeom prst="rect">
            <a:avLst/>
          </a:prstGeom>
        </p:spPr>
      </p:pic>
      <p:pic>
        <p:nvPicPr>
          <p:cNvPr id="32" name="Picture 31">
            <a:extLst>
              <a:ext uri="{FF2B5EF4-FFF2-40B4-BE49-F238E27FC236}">
                <a16:creationId xmlns:a16="http://schemas.microsoft.com/office/drawing/2014/main" id="{F8C8C3F1-C1DE-4447-B9FC-2E03A36CC7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1366" y="1821065"/>
            <a:ext cx="310988" cy="310988"/>
          </a:xfrm>
          <a:prstGeom prst="rect">
            <a:avLst/>
          </a:prstGeom>
        </p:spPr>
      </p:pic>
      <p:sp>
        <p:nvSpPr>
          <p:cNvPr id="33" name="TextBox 32">
            <a:extLst>
              <a:ext uri="{FF2B5EF4-FFF2-40B4-BE49-F238E27FC236}">
                <a16:creationId xmlns:a16="http://schemas.microsoft.com/office/drawing/2014/main" id="{A7A1169F-1869-4EE8-843D-F591E10451A4}"/>
              </a:ext>
            </a:extLst>
          </p:cNvPr>
          <p:cNvSpPr txBox="1"/>
          <p:nvPr/>
        </p:nvSpPr>
        <p:spPr>
          <a:xfrm>
            <a:off x="132798" y="2879765"/>
            <a:ext cx="914400" cy="369332"/>
          </a:xfrm>
          <a:prstGeom prst="rect">
            <a:avLst/>
          </a:prstGeom>
          <a:noFill/>
        </p:spPr>
        <p:txBody>
          <a:bodyPr wrap="square" rtlCol="0">
            <a:spAutoFit/>
          </a:bodyPr>
          <a:lstStyle/>
          <a:p>
            <a:r>
              <a:rPr lang="en-US" dirty="0"/>
              <a:t>Drag!</a:t>
            </a:r>
          </a:p>
        </p:txBody>
      </p:sp>
      <p:sp>
        <p:nvSpPr>
          <p:cNvPr id="3" name="Slide Number Placeholder 2">
            <a:extLst>
              <a:ext uri="{FF2B5EF4-FFF2-40B4-BE49-F238E27FC236}">
                <a16:creationId xmlns:a16="http://schemas.microsoft.com/office/drawing/2014/main" id="{22FDB018-5548-4D01-9BA5-382CCB9CF339}"/>
              </a:ext>
            </a:extLst>
          </p:cNvPr>
          <p:cNvSpPr>
            <a:spLocks noGrp="1"/>
          </p:cNvSpPr>
          <p:nvPr>
            <p:ph type="sldNum" sz="quarter" idx="12"/>
          </p:nvPr>
        </p:nvSpPr>
        <p:spPr/>
        <p:txBody>
          <a:bodyPr/>
          <a:lstStyle/>
          <a:p>
            <a:fld id="{D183960E-5260-4C97-94D3-72B9991F9191}" type="slidenum">
              <a:rPr lang="en-US" smtClean="0"/>
              <a:t>30</a:t>
            </a:fld>
            <a:endParaRPr lang="en-US"/>
          </a:p>
        </p:txBody>
      </p:sp>
    </p:spTree>
    <p:extLst>
      <p:ext uri="{BB962C8B-B14F-4D97-AF65-F5344CB8AC3E}">
        <p14:creationId xmlns:p14="http://schemas.microsoft.com/office/powerpoint/2010/main" val="1665376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430E-0392-4150-8A3B-A924A7A23B58}"/>
              </a:ext>
            </a:extLst>
          </p:cNvPr>
          <p:cNvSpPr>
            <a:spLocks noGrp="1"/>
          </p:cNvSpPr>
          <p:nvPr>
            <p:ph type="title"/>
          </p:nvPr>
        </p:nvSpPr>
        <p:spPr/>
        <p:txBody>
          <a:bodyPr/>
          <a:lstStyle/>
          <a:p>
            <a:r>
              <a:rPr lang="en-US" dirty="0"/>
              <a:t>Customize Color</a:t>
            </a:r>
          </a:p>
        </p:txBody>
      </p:sp>
      <p:pic>
        <p:nvPicPr>
          <p:cNvPr id="4" name="Content Placeholder 3">
            <a:extLst>
              <a:ext uri="{FF2B5EF4-FFF2-40B4-BE49-F238E27FC236}">
                <a16:creationId xmlns:a16="http://schemas.microsoft.com/office/drawing/2014/main" id="{28A03236-8B3A-4C88-984A-D0725AA37A30}"/>
              </a:ext>
            </a:extLst>
          </p:cNvPr>
          <p:cNvPicPr>
            <a:picLocks noGrp="1" noChangeAspect="1"/>
          </p:cNvPicPr>
          <p:nvPr>
            <p:ph sz="half" idx="1"/>
          </p:nvPr>
        </p:nvPicPr>
        <p:blipFill rotWithShape="1">
          <a:blip r:embed="rId2"/>
          <a:srcRect r="29200" b="5363"/>
          <a:stretch/>
        </p:blipFill>
        <p:spPr>
          <a:xfrm>
            <a:off x="1186227" y="1447800"/>
            <a:ext cx="6771546" cy="5091366"/>
          </a:xfrm>
          <a:prstGeom prst="rect">
            <a:avLst/>
          </a:prstGeom>
        </p:spPr>
      </p:pic>
      <p:sp>
        <p:nvSpPr>
          <p:cNvPr id="5" name="TextBox 4">
            <a:extLst>
              <a:ext uri="{FF2B5EF4-FFF2-40B4-BE49-F238E27FC236}">
                <a16:creationId xmlns:a16="http://schemas.microsoft.com/office/drawing/2014/main" id="{906EAA24-4DF2-42E9-B1BA-2BD50B90115E}"/>
              </a:ext>
            </a:extLst>
          </p:cNvPr>
          <p:cNvSpPr txBox="1"/>
          <p:nvPr/>
        </p:nvSpPr>
        <p:spPr>
          <a:xfrm>
            <a:off x="457200" y="2773363"/>
            <a:ext cx="1219200" cy="646331"/>
          </a:xfrm>
          <a:prstGeom prst="rect">
            <a:avLst/>
          </a:prstGeom>
          <a:noFill/>
        </p:spPr>
        <p:txBody>
          <a:bodyPr wrap="square" rtlCol="0">
            <a:spAutoFit/>
          </a:bodyPr>
          <a:lstStyle/>
          <a:p>
            <a:r>
              <a:rPr lang="en-US" b="1" dirty="0"/>
              <a:t>Customize line color</a:t>
            </a:r>
          </a:p>
        </p:txBody>
      </p:sp>
      <p:sp>
        <p:nvSpPr>
          <p:cNvPr id="8" name="Arrow: Down 7">
            <a:extLst>
              <a:ext uri="{FF2B5EF4-FFF2-40B4-BE49-F238E27FC236}">
                <a16:creationId xmlns:a16="http://schemas.microsoft.com/office/drawing/2014/main" id="{311FC344-EE38-411D-B04E-483A5925615B}"/>
              </a:ext>
            </a:extLst>
          </p:cNvPr>
          <p:cNvSpPr/>
          <p:nvPr/>
        </p:nvSpPr>
        <p:spPr>
          <a:xfrm rot="16200000">
            <a:off x="1854725" y="2892386"/>
            <a:ext cx="200928" cy="408283"/>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64316C8-2962-43D5-A090-630FBAE18714}"/>
              </a:ext>
            </a:extLst>
          </p:cNvPr>
          <p:cNvSpPr>
            <a:spLocks noGrp="1"/>
          </p:cNvSpPr>
          <p:nvPr>
            <p:ph type="sldNum" sz="quarter" idx="12"/>
          </p:nvPr>
        </p:nvSpPr>
        <p:spPr/>
        <p:txBody>
          <a:bodyPr/>
          <a:lstStyle/>
          <a:p>
            <a:fld id="{D183960E-5260-4C97-94D3-72B9991F9191}" type="slidenum">
              <a:rPr lang="en-US" smtClean="0"/>
              <a:t>31</a:t>
            </a:fld>
            <a:endParaRPr lang="en-US"/>
          </a:p>
        </p:txBody>
      </p:sp>
    </p:spTree>
    <p:extLst>
      <p:ext uri="{BB962C8B-B14F-4D97-AF65-F5344CB8AC3E}">
        <p14:creationId xmlns:p14="http://schemas.microsoft.com/office/powerpoint/2010/main" val="2784425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75D20-288D-45C3-B2EA-93B9FBEC1287}"/>
              </a:ext>
            </a:extLst>
          </p:cNvPr>
          <p:cNvSpPr>
            <a:spLocks noGrp="1"/>
          </p:cNvSpPr>
          <p:nvPr>
            <p:ph type="title"/>
          </p:nvPr>
        </p:nvSpPr>
        <p:spPr/>
        <p:txBody>
          <a:bodyPr/>
          <a:lstStyle/>
          <a:p>
            <a:r>
              <a:rPr lang="en-US" dirty="0"/>
              <a:t>Customize Axis</a:t>
            </a:r>
          </a:p>
        </p:txBody>
      </p:sp>
      <p:pic>
        <p:nvPicPr>
          <p:cNvPr id="4" name="Content Placeholder 3">
            <a:extLst>
              <a:ext uri="{FF2B5EF4-FFF2-40B4-BE49-F238E27FC236}">
                <a16:creationId xmlns:a16="http://schemas.microsoft.com/office/drawing/2014/main" id="{E80CCCC5-57A7-43BD-94DE-6A501F117D0B}"/>
              </a:ext>
            </a:extLst>
          </p:cNvPr>
          <p:cNvPicPr>
            <a:picLocks noGrp="1" noChangeAspect="1"/>
          </p:cNvPicPr>
          <p:nvPr>
            <p:ph sz="half" idx="1"/>
          </p:nvPr>
        </p:nvPicPr>
        <p:blipFill rotWithShape="1">
          <a:blip r:embed="rId2"/>
          <a:srcRect l="33193" t="19337" r="17093" b="10616"/>
          <a:stretch/>
        </p:blipFill>
        <p:spPr>
          <a:xfrm>
            <a:off x="990600" y="1574687"/>
            <a:ext cx="5562600" cy="4408716"/>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2C450EAF-F48D-46C6-BFC3-879445A1E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5720489"/>
            <a:ext cx="772385" cy="772385"/>
          </a:xfrm>
          <a:prstGeom prst="rect">
            <a:avLst/>
          </a:prstGeom>
        </p:spPr>
      </p:pic>
      <p:sp>
        <p:nvSpPr>
          <p:cNvPr id="7" name="TextBox 6">
            <a:extLst>
              <a:ext uri="{FF2B5EF4-FFF2-40B4-BE49-F238E27FC236}">
                <a16:creationId xmlns:a16="http://schemas.microsoft.com/office/drawing/2014/main" id="{775B9DEC-49B9-423D-9C34-0BD9BF34F47F}"/>
              </a:ext>
            </a:extLst>
          </p:cNvPr>
          <p:cNvSpPr txBox="1"/>
          <p:nvPr/>
        </p:nvSpPr>
        <p:spPr>
          <a:xfrm>
            <a:off x="6858000" y="5660237"/>
            <a:ext cx="2057400" cy="646331"/>
          </a:xfrm>
          <a:prstGeom prst="rect">
            <a:avLst/>
          </a:prstGeom>
          <a:noFill/>
        </p:spPr>
        <p:txBody>
          <a:bodyPr wrap="square" rtlCol="0">
            <a:spAutoFit/>
          </a:bodyPr>
          <a:lstStyle/>
          <a:p>
            <a:r>
              <a:rPr lang="en-US" dirty="0"/>
              <a:t>Double click to edit axis</a:t>
            </a:r>
          </a:p>
        </p:txBody>
      </p:sp>
      <p:sp>
        <p:nvSpPr>
          <p:cNvPr id="3" name="Slide Number Placeholder 2">
            <a:extLst>
              <a:ext uri="{FF2B5EF4-FFF2-40B4-BE49-F238E27FC236}">
                <a16:creationId xmlns:a16="http://schemas.microsoft.com/office/drawing/2014/main" id="{E8F041BE-6B57-4BFC-A0C2-6B36C3F1EAAF}"/>
              </a:ext>
            </a:extLst>
          </p:cNvPr>
          <p:cNvSpPr>
            <a:spLocks noGrp="1"/>
          </p:cNvSpPr>
          <p:nvPr>
            <p:ph type="sldNum" sz="quarter" idx="12"/>
          </p:nvPr>
        </p:nvSpPr>
        <p:spPr/>
        <p:txBody>
          <a:bodyPr/>
          <a:lstStyle/>
          <a:p>
            <a:fld id="{D183960E-5260-4C97-94D3-72B9991F9191}" type="slidenum">
              <a:rPr lang="en-US" smtClean="0"/>
              <a:t>32</a:t>
            </a:fld>
            <a:endParaRPr lang="en-US"/>
          </a:p>
        </p:txBody>
      </p:sp>
    </p:spTree>
    <p:extLst>
      <p:ext uri="{BB962C8B-B14F-4D97-AF65-F5344CB8AC3E}">
        <p14:creationId xmlns:p14="http://schemas.microsoft.com/office/powerpoint/2010/main" val="1207892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0E65-5D02-49D6-B44D-38269008E98C}"/>
              </a:ext>
            </a:extLst>
          </p:cNvPr>
          <p:cNvSpPr>
            <a:spLocks noGrp="1"/>
          </p:cNvSpPr>
          <p:nvPr>
            <p:ph type="title"/>
          </p:nvPr>
        </p:nvSpPr>
        <p:spPr/>
        <p:txBody>
          <a:bodyPr/>
          <a:lstStyle/>
          <a:p>
            <a:r>
              <a:rPr lang="en-US" dirty="0"/>
              <a:t>Show as Percentage</a:t>
            </a:r>
          </a:p>
        </p:txBody>
      </p:sp>
      <p:pic>
        <p:nvPicPr>
          <p:cNvPr id="4" name="Picture 3">
            <a:extLst>
              <a:ext uri="{FF2B5EF4-FFF2-40B4-BE49-F238E27FC236}">
                <a16:creationId xmlns:a16="http://schemas.microsoft.com/office/drawing/2014/main" id="{FFA461FB-CDB1-4194-8264-BCDA5E0334C0}"/>
              </a:ext>
            </a:extLst>
          </p:cNvPr>
          <p:cNvPicPr>
            <a:picLocks noChangeAspect="1"/>
          </p:cNvPicPr>
          <p:nvPr/>
        </p:nvPicPr>
        <p:blipFill rotWithShape="1">
          <a:blip r:embed="rId2"/>
          <a:srcRect l="20000" t="8519" r="63333" b="51482"/>
          <a:stretch/>
        </p:blipFill>
        <p:spPr>
          <a:xfrm>
            <a:off x="304800" y="1600200"/>
            <a:ext cx="2271889" cy="3067050"/>
          </a:xfrm>
          <a:prstGeom prst="rect">
            <a:avLst/>
          </a:prstGeom>
        </p:spPr>
      </p:pic>
      <p:pic>
        <p:nvPicPr>
          <p:cNvPr id="6" name="Picture 5">
            <a:extLst>
              <a:ext uri="{FF2B5EF4-FFF2-40B4-BE49-F238E27FC236}">
                <a16:creationId xmlns:a16="http://schemas.microsoft.com/office/drawing/2014/main" id="{0C9C6486-2003-4D35-A1D6-76E7972392E8}"/>
              </a:ext>
            </a:extLst>
          </p:cNvPr>
          <p:cNvPicPr>
            <a:picLocks noChangeAspect="1"/>
          </p:cNvPicPr>
          <p:nvPr/>
        </p:nvPicPr>
        <p:blipFill rotWithShape="1">
          <a:blip r:embed="rId3"/>
          <a:srcRect t="10216" r="79167" b="44967"/>
          <a:stretch/>
        </p:blipFill>
        <p:spPr>
          <a:xfrm>
            <a:off x="3030714" y="1615440"/>
            <a:ext cx="2514600" cy="3042846"/>
          </a:xfrm>
          <a:prstGeom prst="rect">
            <a:avLst/>
          </a:prstGeom>
        </p:spPr>
      </p:pic>
      <p:pic>
        <p:nvPicPr>
          <p:cNvPr id="7" name="Picture 6">
            <a:extLst>
              <a:ext uri="{FF2B5EF4-FFF2-40B4-BE49-F238E27FC236}">
                <a16:creationId xmlns:a16="http://schemas.microsoft.com/office/drawing/2014/main" id="{AF775157-DDE9-4DFF-8044-E25C10D1C13E}"/>
              </a:ext>
            </a:extLst>
          </p:cNvPr>
          <p:cNvPicPr>
            <a:picLocks noChangeAspect="1"/>
          </p:cNvPicPr>
          <p:nvPr/>
        </p:nvPicPr>
        <p:blipFill rotWithShape="1">
          <a:blip r:embed="rId4"/>
          <a:srcRect t="10000" r="79167" b="50000"/>
          <a:stretch/>
        </p:blipFill>
        <p:spPr>
          <a:xfrm>
            <a:off x="5999339" y="1545627"/>
            <a:ext cx="2839861" cy="3067050"/>
          </a:xfrm>
          <a:prstGeom prst="rect">
            <a:avLst/>
          </a:prstGeom>
        </p:spPr>
      </p:pic>
      <p:sp>
        <p:nvSpPr>
          <p:cNvPr id="8" name="Arrow: Down 7">
            <a:extLst>
              <a:ext uri="{FF2B5EF4-FFF2-40B4-BE49-F238E27FC236}">
                <a16:creationId xmlns:a16="http://schemas.microsoft.com/office/drawing/2014/main" id="{C176D736-D4AC-46FE-92CE-B2CF33D31A14}"/>
              </a:ext>
            </a:extLst>
          </p:cNvPr>
          <p:cNvSpPr/>
          <p:nvPr/>
        </p:nvSpPr>
        <p:spPr>
          <a:xfrm rot="16200000">
            <a:off x="2710858" y="2934082"/>
            <a:ext cx="200928" cy="27988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8F6EB7CB-3496-4FD4-A029-E506CDF7B408}"/>
              </a:ext>
            </a:extLst>
          </p:cNvPr>
          <p:cNvSpPr/>
          <p:nvPr/>
        </p:nvSpPr>
        <p:spPr>
          <a:xfrm rot="16200000">
            <a:off x="5726226" y="2933759"/>
            <a:ext cx="200928" cy="28433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1" name="Picture 10" descr="A screenshot of a cell phone&#10;&#10;Description generated with very high confidence">
            <a:extLst>
              <a:ext uri="{FF2B5EF4-FFF2-40B4-BE49-F238E27FC236}">
                <a16:creationId xmlns:a16="http://schemas.microsoft.com/office/drawing/2014/main" id="{082B72D5-962D-4BC0-B7D4-2749B86806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8998" y="4876800"/>
            <a:ext cx="685800" cy="1528760"/>
          </a:xfrm>
          <a:prstGeom prst="rect">
            <a:avLst/>
          </a:prstGeom>
        </p:spPr>
      </p:pic>
      <p:pic>
        <p:nvPicPr>
          <p:cNvPr id="13" name="Picture 12" descr="A screenshot of a cell phone&#10;&#10;Description generated with high confidence">
            <a:extLst>
              <a:ext uri="{FF2B5EF4-FFF2-40B4-BE49-F238E27FC236}">
                <a16:creationId xmlns:a16="http://schemas.microsoft.com/office/drawing/2014/main" id="{294310FD-A96E-4423-924F-91424B8A874C}"/>
              </a:ext>
            </a:extLst>
          </p:cNvPr>
          <p:cNvPicPr>
            <a:picLocks noChangeAspect="1"/>
          </p:cNvPicPr>
          <p:nvPr/>
        </p:nvPicPr>
        <p:blipFill rotWithShape="1">
          <a:blip r:embed="rId6">
            <a:extLst>
              <a:ext uri="{28A0092B-C50C-407E-A947-70E740481C1C}">
                <a14:useLocalDpi xmlns:a14="http://schemas.microsoft.com/office/drawing/2010/main" val="0"/>
              </a:ext>
            </a:extLst>
          </a:blip>
          <a:srcRect l="10463" t="16311"/>
          <a:stretch/>
        </p:blipFill>
        <p:spPr>
          <a:xfrm>
            <a:off x="6824450" y="5867400"/>
            <a:ext cx="1498906" cy="684220"/>
          </a:xfrm>
          <a:prstGeom prst="rect">
            <a:avLst/>
          </a:prstGeom>
        </p:spPr>
      </p:pic>
      <p:pic>
        <p:nvPicPr>
          <p:cNvPr id="15" name="Picture 14" descr="A screenshot of a cell phone&#10;&#10;Description generated with high confidence">
            <a:extLst>
              <a:ext uri="{FF2B5EF4-FFF2-40B4-BE49-F238E27FC236}">
                <a16:creationId xmlns:a16="http://schemas.microsoft.com/office/drawing/2014/main" id="{FE91CA62-4794-49D2-82C0-C2B16329B0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6525" y="4724400"/>
            <a:ext cx="1526831" cy="703724"/>
          </a:xfrm>
          <a:prstGeom prst="rect">
            <a:avLst/>
          </a:prstGeom>
        </p:spPr>
      </p:pic>
      <p:pic>
        <p:nvPicPr>
          <p:cNvPr id="17" name="Picture 16" descr="A screenshot of a cell phone&#10;&#10;Description generated with very high confidence">
            <a:extLst>
              <a:ext uri="{FF2B5EF4-FFF2-40B4-BE49-F238E27FC236}">
                <a16:creationId xmlns:a16="http://schemas.microsoft.com/office/drawing/2014/main" id="{803374CD-A150-4B03-9452-F30C32E3C6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0416" y="4876800"/>
            <a:ext cx="602892" cy="1528760"/>
          </a:xfrm>
          <a:prstGeom prst="rect">
            <a:avLst/>
          </a:prstGeom>
        </p:spPr>
      </p:pic>
      <p:sp>
        <p:nvSpPr>
          <p:cNvPr id="18" name="Arrow: Down 17">
            <a:extLst>
              <a:ext uri="{FF2B5EF4-FFF2-40B4-BE49-F238E27FC236}">
                <a16:creationId xmlns:a16="http://schemas.microsoft.com/office/drawing/2014/main" id="{5B362D93-E48E-41C1-BC7E-70A662C150FD}"/>
              </a:ext>
            </a:extLst>
          </p:cNvPr>
          <p:cNvSpPr/>
          <p:nvPr/>
        </p:nvSpPr>
        <p:spPr>
          <a:xfrm rot="16200000">
            <a:off x="4402392" y="5253127"/>
            <a:ext cx="200928" cy="77610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AB6C89B7-320C-4BFF-9B8F-EBC95B600A4E}"/>
              </a:ext>
            </a:extLst>
          </p:cNvPr>
          <p:cNvSpPr/>
          <p:nvPr/>
        </p:nvSpPr>
        <p:spPr>
          <a:xfrm>
            <a:off x="7473439" y="5541825"/>
            <a:ext cx="200928" cy="40177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EE853BA-2334-40B2-9A46-B882BD730C7B}"/>
              </a:ext>
            </a:extLst>
          </p:cNvPr>
          <p:cNvSpPr>
            <a:spLocks noGrp="1"/>
          </p:cNvSpPr>
          <p:nvPr>
            <p:ph type="sldNum" sz="quarter" idx="12"/>
          </p:nvPr>
        </p:nvSpPr>
        <p:spPr/>
        <p:txBody>
          <a:bodyPr/>
          <a:lstStyle/>
          <a:p>
            <a:fld id="{D183960E-5260-4C97-94D3-72B9991F9191}" type="slidenum">
              <a:rPr lang="en-US" smtClean="0"/>
              <a:t>33</a:t>
            </a:fld>
            <a:endParaRPr lang="en-US"/>
          </a:p>
        </p:txBody>
      </p:sp>
    </p:spTree>
    <p:extLst>
      <p:ext uri="{BB962C8B-B14F-4D97-AF65-F5344CB8AC3E}">
        <p14:creationId xmlns:p14="http://schemas.microsoft.com/office/powerpoint/2010/main" val="2231579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99DB6-48BC-4ABA-B0FD-CE3536AA4A95}"/>
              </a:ext>
            </a:extLst>
          </p:cNvPr>
          <p:cNvSpPr>
            <a:spLocks noGrp="1"/>
          </p:cNvSpPr>
          <p:nvPr>
            <p:ph type="title"/>
          </p:nvPr>
        </p:nvSpPr>
        <p:spPr/>
        <p:txBody>
          <a:bodyPr/>
          <a:lstStyle/>
          <a:p>
            <a:r>
              <a:rPr lang="en-US" dirty="0"/>
              <a:t>Customize Tooltip</a:t>
            </a:r>
          </a:p>
        </p:txBody>
      </p:sp>
      <p:pic>
        <p:nvPicPr>
          <p:cNvPr id="4" name="Content Placeholder 3">
            <a:extLst>
              <a:ext uri="{FF2B5EF4-FFF2-40B4-BE49-F238E27FC236}">
                <a16:creationId xmlns:a16="http://schemas.microsoft.com/office/drawing/2014/main" id="{2E71A298-6C82-4259-823E-42AA2431F88F}"/>
              </a:ext>
            </a:extLst>
          </p:cNvPr>
          <p:cNvPicPr>
            <a:picLocks noGrp="1" noChangeAspect="1"/>
          </p:cNvPicPr>
          <p:nvPr>
            <p:ph sz="half" idx="1"/>
          </p:nvPr>
        </p:nvPicPr>
        <p:blipFill rotWithShape="1">
          <a:blip r:embed="rId2"/>
          <a:srcRect l="11583" t="19336" r="45075" b="42138"/>
          <a:stretch/>
        </p:blipFill>
        <p:spPr>
          <a:xfrm>
            <a:off x="1447800" y="1524000"/>
            <a:ext cx="6553198" cy="3276601"/>
          </a:xfrm>
          <a:prstGeom prst="rect">
            <a:avLst/>
          </a:prstGeom>
        </p:spPr>
      </p:pic>
      <p:sp>
        <p:nvSpPr>
          <p:cNvPr id="5" name="Rectangle 4">
            <a:extLst>
              <a:ext uri="{FF2B5EF4-FFF2-40B4-BE49-F238E27FC236}">
                <a16:creationId xmlns:a16="http://schemas.microsoft.com/office/drawing/2014/main" id="{198A2466-887A-4DFE-8ADE-6D33A3F79D35}"/>
              </a:ext>
            </a:extLst>
          </p:cNvPr>
          <p:cNvSpPr/>
          <p:nvPr/>
        </p:nvSpPr>
        <p:spPr>
          <a:xfrm>
            <a:off x="1828801" y="2590800"/>
            <a:ext cx="381000" cy="381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B51B7A4-CAE0-447C-8FC7-28EEA1A4A73D}"/>
              </a:ext>
            </a:extLst>
          </p:cNvPr>
          <p:cNvCxnSpPr/>
          <p:nvPr/>
        </p:nvCxnSpPr>
        <p:spPr>
          <a:xfrm>
            <a:off x="3733800" y="2590800"/>
            <a:ext cx="6096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Picture 9" descr="A screenshot of a cell phone&#10;&#10;Description generated with high confidence">
            <a:extLst>
              <a:ext uri="{FF2B5EF4-FFF2-40B4-BE49-F238E27FC236}">
                <a16:creationId xmlns:a16="http://schemas.microsoft.com/office/drawing/2014/main" id="{638213F7-42F4-491D-A632-8EF96C6B60E0}"/>
              </a:ext>
            </a:extLst>
          </p:cNvPr>
          <p:cNvPicPr>
            <a:picLocks noChangeAspect="1"/>
          </p:cNvPicPr>
          <p:nvPr/>
        </p:nvPicPr>
        <p:blipFill rotWithShape="1">
          <a:blip r:embed="rId3">
            <a:extLst>
              <a:ext uri="{28A0092B-C50C-407E-A947-70E740481C1C}">
                <a14:useLocalDpi xmlns:a14="http://schemas.microsoft.com/office/drawing/2010/main" val="0"/>
              </a:ext>
            </a:extLst>
          </a:blip>
          <a:srcRect l="10463" t="16311"/>
          <a:stretch/>
        </p:blipFill>
        <p:spPr>
          <a:xfrm>
            <a:off x="1463040" y="5153179"/>
            <a:ext cx="2398935" cy="1095065"/>
          </a:xfrm>
          <a:prstGeom prst="rect">
            <a:avLst/>
          </a:prstGeom>
        </p:spPr>
      </p:pic>
      <p:pic>
        <p:nvPicPr>
          <p:cNvPr id="12" name="Picture 11" descr="A screenshot of a cell phone&#10;&#10;Description generated with high confidence">
            <a:extLst>
              <a:ext uri="{FF2B5EF4-FFF2-40B4-BE49-F238E27FC236}">
                <a16:creationId xmlns:a16="http://schemas.microsoft.com/office/drawing/2014/main" id="{6288BEB4-81AB-4E0B-BE04-063E4F745786}"/>
              </a:ext>
            </a:extLst>
          </p:cNvPr>
          <p:cNvPicPr>
            <a:picLocks noChangeAspect="1"/>
          </p:cNvPicPr>
          <p:nvPr/>
        </p:nvPicPr>
        <p:blipFill rotWithShape="1">
          <a:blip r:embed="rId4">
            <a:extLst>
              <a:ext uri="{28A0092B-C50C-407E-A947-70E740481C1C}">
                <a14:useLocalDpi xmlns:a14="http://schemas.microsoft.com/office/drawing/2010/main" val="0"/>
              </a:ext>
            </a:extLst>
          </a:blip>
          <a:srcRect l="3200" t="10442"/>
          <a:stretch/>
        </p:blipFill>
        <p:spPr>
          <a:xfrm>
            <a:off x="5562600" y="5153179"/>
            <a:ext cx="2305382" cy="1057917"/>
          </a:xfrm>
          <a:prstGeom prst="rect">
            <a:avLst/>
          </a:prstGeom>
        </p:spPr>
      </p:pic>
      <p:sp>
        <p:nvSpPr>
          <p:cNvPr id="13" name="Arrow: Down 12">
            <a:extLst>
              <a:ext uri="{FF2B5EF4-FFF2-40B4-BE49-F238E27FC236}">
                <a16:creationId xmlns:a16="http://schemas.microsoft.com/office/drawing/2014/main" id="{32E8C9E8-EE88-4938-91B7-2B3A74BF7BDB}"/>
              </a:ext>
            </a:extLst>
          </p:cNvPr>
          <p:cNvSpPr/>
          <p:nvPr/>
        </p:nvSpPr>
        <p:spPr>
          <a:xfrm rot="16200000">
            <a:off x="4652469" y="5367421"/>
            <a:ext cx="337663" cy="921453"/>
          </a:xfrm>
          <a:prstGeom prst="downArrow">
            <a:avLst/>
          </a:prstGeom>
          <a:effectLst>
            <a:glow rad="228600">
              <a:schemeClr val="accent4">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7083168-DC2A-480D-A9C9-6FD1E61BF276}"/>
              </a:ext>
            </a:extLst>
          </p:cNvPr>
          <p:cNvSpPr>
            <a:spLocks noGrp="1"/>
          </p:cNvSpPr>
          <p:nvPr>
            <p:ph type="sldNum" sz="quarter" idx="12"/>
          </p:nvPr>
        </p:nvSpPr>
        <p:spPr/>
        <p:txBody>
          <a:bodyPr/>
          <a:lstStyle/>
          <a:p>
            <a:fld id="{D183960E-5260-4C97-94D3-72B9991F9191}" type="slidenum">
              <a:rPr lang="en-US" smtClean="0"/>
              <a:t>34</a:t>
            </a:fld>
            <a:endParaRPr lang="en-US"/>
          </a:p>
        </p:txBody>
      </p:sp>
    </p:spTree>
    <p:extLst>
      <p:ext uri="{BB962C8B-B14F-4D97-AF65-F5344CB8AC3E}">
        <p14:creationId xmlns:p14="http://schemas.microsoft.com/office/powerpoint/2010/main" val="3482699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E2740-DC48-400A-804E-F0D72AA16963}"/>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defTabSz="914400"/>
            <a:r>
              <a:rPr lang="en-US" sz="4200" kern="1200">
                <a:solidFill>
                  <a:srgbClr val="FFFFFF"/>
                </a:solidFill>
                <a:latin typeface="+mj-lt"/>
                <a:ea typeface="+mj-ea"/>
                <a:cs typeface="+mj-cs"/>
              </a:rPr>
              <a:t>Line Chart Done!</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screenshot of a computer&#10;&#10;Description generated with very high confidence">
            <a:extLst>
              <a:ext uri="{FF2B5EF4-FFF2-40B4-BE49-F238E27FC236}">
                <a16:creationId xmlns:a16="http://schemas.microsoft.com/office/drawing/2014/main" id="{D1BB4910-43C4-4276-8AE0-59274252D1AC}"/>
              </a:ext>
            </a:extLst>
          </p:cNvPr>
          <p:cNvPicPr>
            <a:picLocks noGrp="1" noChangeAspect="1"/>
          </p:cNvPicPr>
          <p:nvPr>
            <p:ph sz="half" idx="1"/>
          </p:nvPr>
        </p:nvPicPr>
        <p:blipFill rotWithShape="1">
          <a:blip r:embed="rId2"/>
          <a:srcRect l="20578" t="14027" r="1906" b="8802"/>
          <a:stretch/>
        </p:blipFill>
        <p:spPr>
          <a:xfrm>
            <a:off x="3754907" y="2133600"/>
            <a:ext cx="5170708" cy="2895598"/>
          </a:xfrm>
          <a:prstGeom prst="rect">
            <a:avLst/>
          </a:prstGeom>
        </p:spPr>
      </p:pic>
      <p:sp>
        <p:nvSpPr>
          <p:cNvPr id="3" name="Slide Number Placeholder 2">
            <a:extLst>
              <a:ext uri="{FF2B5EF4-FFF2-40B4-BE49-F238E27FC236}">
                <a16:creationId xmlns:a16="http://schemas.microsoft.com/office/drawing/2014/main" id="{DF5EE113-88BE-4482-AE68-5E3A2D5D4363}"/>
              </a:ext>
            </a:extLst>
          </p:cNvPr>
          <p:cNvSpPr>
            <a:spLocks noGrp="1"/>
          </p:cNvSpPr>
          <p:nvPr>
            <p:ph type="sldNum" sz="quarter" idx="12"/>
          </p:nvPr>
        </p:nvSpPr>
        <p:spPr/>
        <p:txBody>
          <a:bodyPr/>
          <a:lstStyle/>
          <a:p>
            <a:fld id="{D183960E-5260-4C97-94D3-72B9991F9191}" type="slidenum">
              <a:rPr lang="en-US" smtClean="0"/>
              <a:t>35</a:t>
            </a:fld>
            <a:endParaRPr lang="en-US"/>
          </a:p>
        </p:txBody>
      </p:sp>
    </p:spTree>
    <p:extLst>
      <p:ext uri="{BB962C8B-B14F-4D97-AF65-F5344CB8AC3E}">
        <p14:creationId xmlns:p14="http://schemas.microsoft.com/office/powerpoint/2010/main" val="3209130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F045A-E722-4157-91B7-A457BCC09E2E}"/>
              </a:ext>
            </a:extLst>
          </p:cNvPr>
          <p:cNvSpPr>
            <a:spLocks noGrp="1"/>
          </p:cNvSpPr>
          <p:nvPr>
            <p:ph type="title"/>
          </p:nvPr>
        </p:nvSpPr>
        <p:spPr/>
        <p:txBody>
          <a:bodyPr/>
          <a:lstStyle/>
          <a:p>
            <a:r>
              <a:rPr lang="en-US" dirty="0"/>
              <a:t>Choropleth Map</a:t>
            </a:r>
          </a:p>
        </p:txBody>
      </p:sp>
      <p:pic>
        <p:nvPicPr>
          <p:cNvPr id="4" name="Content Placeholder 3">
            <a:extLst>
              <a:ext uri="{FF2B5EF4-FFF2-40B4-BE49-F238E27FC236}">
                <a16:creationId xmlns:a16="http://schemas.microsoft.com/office/drawing/2014/main" id="{8EDF5B9D-E2D3-405D-B286-DBCDC1877BBB}"/>
              </a:ext>
            </a:extLst>
          </p:cNvPr>
          <p:cNvPicPr>
            <a:picLocks noGrp="1" noChangeAspect="1"/>
          </p:cNvPicPr>
          <p:nvPr>
            <p:ph sz="half" idx="1"/>
          </p:nvPr>
        </p:nvPicPr>
        <p:blipFill rotWithShape="1">
          <a:blip r:embed="rId2"/>
          <a:srcRect l="-236" t="3576" r="65760" b="77162"/>
          <a:stretch/>
        </p:blipFill>
        <p:spPr>
          <a:xfrm>
            <a:off x="228600" y="2590800"/>
            <a:ext cx="4606636" cy="1447800"/>
          </a:xfrm>
          <a:prstGeom prst="rect">
            <a:avLst/>
          </a:prstGeom>
        </p:spPr>
      </p:pic>
      <p:cxnSp>
        <p:nvCxnSpPr>
          <p:cNvPr id="5" name="Straight Arrow Connector 4">
            <a:extLst>
              <a:ext uri="{FF2B5EF4-FFF2-40B4-BE49-F238E27FC236}">
                <a16:creationId xmlns:a16="http://schemas.microsoft.com/office/drawing/2014/main" id="{0657C251-5873-4125-ABE7-B7B7E9F4CC00}"/>
              </a:ext>
            </a:extLst>
          </p:cNvPr>
          <p:cNvCxnSpPr>
            <a:cxnSpLocks/>
          </p:cNvCxnSpPr>
          <p:nvPr/>
        </p:nvCxnSpPr>
        <p:spPr>
          <a:xfrm flipV="1">
            <a:off x="970834" y="3051868"/>
            <a:ext cx="2743200" cy="551555"/>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5A96093-3A87-4D79-84A9-A9E8CE5C8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971800"/>
            <a:ext cx="310988" cy="310988"/>
          </a:xfrm>
          <a:prstGeom prst="rect">
            <a:avLst/>
          </a:prstGeom>
        </p:spPr>
      </p:pic>
      <p:pic>
        <p:nvPicPr>
          <p:cNvPr id="8" name="Picture 7">
            <a:extLst>
              <a:ext uri="{FF2B5EF4-FFF2-40B4-BE49-F238E27FC236}">
                <a16:creationId xmlns:a16="http://schemas.microsoft.com/office/drawing/2014/main" id="{71DDAEA6-F623-4354-8B4F-86599FFFF571}"/>
              </a:ext>
            </a:extLst>
          </p:cNvPr>
          <p:cNvPicPr>
            <a:picLocks noChangeAspect="1"/>
          </p:cNvPicPr>
          <p:nvPr/>
        </p:nvPicPr>
        <p:blipFill rotWithShape="1">
          <a:blip r:embed="rId4"/>
          <a:srcRect l="87716" t="1112" b="38148"/>
          <a:stretch/>
        </p:blipFill>
        <p:spPr>
          <a:xfrm>
            <a:off x="6400800" y="1524000"/>
            <a:ext cx="1656634" cy="4607816"/>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91C5122D-555B-4F2B-8B4E-BA7FAD533D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200" y="2545479"/>
            <a:ext cx="608168" cy="608168"/>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7C64B908-9D1B-4001-91EE-C3137AA3B5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914" y="2896374"/>
            <a:ext cx="310988" cy="310988"/>
          </a:xfrm>
          <a:prstGeom prst="rect">
            <a:avLst/>
          </a:prstGeom>
        </p:spPr>
      </p:pic>
      <p:sp>
        <p:nvSpPr>
          <p:cNvPr id="3" name="Slide Number Placeholder 2">
            <a:extLst>
              <a:ext uri="{FF2B5EF4-FFF2-40B4-BE49-F238E27FC236}">
                <a16:creationId xmlns:a16="http://schemas.microsoft.com/office/drawing/2014/main" id="{DA11622A-33FE-424E-8433-901FEE364940}"/>
              </a:ext>
            </a:extLst>
          </p:cNvPr>
          <p:cNvSpPr>
            <a:spLocks noGrp="1"/>
          </p:cNvSpPr>
          <p:nvPr>
            <p:ph type="sldNum" sz="quarter" idx="12"/>
          </p:nvPr>
        </p:nvSpPr>
        <p:spPr/>
        <p:txBody>
          <a:bodyPr/>
          <a:lstStyle/>
          <a:p>
            <a:fld id="{D183960E-5260-4C97-94D3-72B9991F9191}" type="slidenum">
              <a:rPr lang="en-US" smtClean="0"/>
              <a:t>36</a:t>
            </a:fld>
            <a:endParaRPr lang="en-US"/>
          </a:p>
        </p:txBody>
      </p:sp>
    </p:spTree>
    <p:extLst>
      <p:ext uri="{BB962C8B-B14F-4D97-AF65-F5344CB8AC3E}">
        <p14:creationId xmlns:p14="http://schemas.microsoft.com/office/powerpoint/2010/main" val="840214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089E9-E523-478E-8907-86A54AAF6737}"/>
              </a:ext>
            </a:extLst>
          </p:cNvPr>
          <p:cNvSpPr>
            <a:spLocks noGrp="1"/>
          </p:cNvSpPr>
          <p:nvPr>
            <p:ph type="title"/>
          </p:nvPr>
        </p:nvSpPr>
        <p:spPr/>
        <p:txBody>
          <a:bodyPr/>
          <a:lstStyle/>
          <a:p>
            <a:r>
              <a:rPr lang="en-US" dirty="0"/>
              <a:t>Match Location</a:t>
            </a:r>
          </a:p>
        </p:txBody>
      </p:sp>
      <p:pic>
        <p:nvPicPr>
          <p:cNvPr id="4" name="Picture 3">
            <a:extLst>
              <a:ext uri="{FF2B5EF4-FFF2-40B4-BE49-F238E27FC236}">
                <a16:creationId xmlns:a16="http://schemas.microsoft.com/office/drawing/2014/main" id="{4D6B95F8-F1A9-4B64-8D06-6026DC9B8C5F}"/>
              </a:ext>
            </a:extLst>
          </p:cNvPr>
          <p:cNvPicPr>
            <a:picLocks noChangeAspect="1"/>
          </p:cNvPicPr>
          <p:nvPr/>
        </p:nvPicPr>
        <p:blipFill rotWithShape="1">
          <a:blip r:embed="rId2"/>
          <a:srcRect l="23333" t="16204" b="8518"/>
          <a:stretch/>
        </p:blipFill>
        <p:spPr>
          <a:xfrm>
            <a:off x="914400" y="1828800"/>
            <a:ext cx="7315200" cy="4040256"/>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DA0C183C-3E3A-4C71-B38A-9FA32B955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7662" y="5703083"/>
            <a:ext cx="608168" cy="608168"/>
          </a:xfrm>
          <a:prstGeom prst="rect">
            <a:avLst/>
          </a:prstGeom>
        </p:spPr>
      </p:pic>
      <p:sp>
        <p:nvSpPr>
          <p:cNvPr id="6" name="TextBox 5">
            <a:extLst>
              <a:ext uri="{FF2B5EF4-FFF2-40B4-BE49-F238E27FC236}">
                <a16:creationId xmlns:a16="http://schemas.microsoft.com/office/drawing/2014/main" id="{20FE3CC5-6BB8-4025-93BC-3C196529D4AB}"/>
              </a:ext>
            </a:extLst>
          </p:cNvPr>
          <p:cNvSpPr txBox="1"/>
          <p:nvPr/>
        </p:nvSpPr>
        <p:spPr>
          <a:xfrm>
            <a:off x="1095374" y="2362200"/>
            <a:ext cx="3810000" cy="1323439"/>
          </a:xfrm>
          <a:prstGeom prst="rect">
            <a:avLst/>
          </a:prstGeom>
          <a:noFill/>
        </p:spPr>
        <p:txBody>
          <a:bodyPr wrap="square" rtlCol="0">
            <a:spAutoFit/>
          </a:bodyPr>
          <a:lstStyle/>
          <a:p>
            <a:r>
              <a:rPr lang="en-US" sz="2000" b="1" dirty="0"/>
              <a:t>Why nothing on the map?</a:t>
            </a:r>
          </a:p>
          <a:p>
            <a:endParaRPr lang="en-US" sz="2000" b="1" dirty="0"/>
          </a:p>
          <a:p>
            <a:r>
              <a:rPr lang="en-US" sz="2000" b="1" dirty="0"/>
              <a:t>We have </a:t>
            </a:r>
            <a:r>
              <a:rPr lang="en-US" sz="2000" b="1" dirty="0">
                <a:solidFill>
                  <a:srgbClr val="FF0000"/>
                </a:solidFill>
              </a:rPr>
              <a:t>unknown geographic locations!</a:t>
            </a:r>
          </a:p>
        </p:txBody>
      </p:sp>
      <p:pic>
        <p:nvPicPr>
          <p:cNvPr id="7" name="Picture 6">
            <a:extLst>
              <a:ext uri="{FF2B5EF4-FFF2-40B4-BE49-F238E27FC236}">
                <a16:creationId xmlns:a16="http://schemas.microsoft.com/office/drawing/2014/main" id="{D2ADC093-6B02-42AF-AFC7-CDD24F9FC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6673" y="6181886"/>
            <a:ext cx="310988" cy="310988"/>
          </a:xfrm>
          <a:prstGeom prst="rect">
            <a:avLst/>
          </a:prstGeom>
        </p:spPr>
      </p:pic>
      <p:sp>
        <p:nvSpPr>
          <p:cNvPr id="3" name="Slide Number Placeholder 2">
            <a:extLst>
              <a:ext uri="{FF2B5EF4-FFF2-40B4-BE49-F238E27FC236}">
                <a16:creationId xmlns:a16="http://schemas.microsoft.com/office/drawing/2014/main" id="{AC109349-9A3F-4905-B9A7-6859C74A1AF1}"/>
              </a:ext>
            </a:extLst>
          </p:cNvPr>
          <p:cNvSpPr>
            <a:spLocks noGrp="1"/>
          </p:cNvSpPr>
          <p:nvPr>
            <p:ph type="sldNum" sz="quarter" idx="12"/>
          </p:nvPr>
        </p:nvSpPr>
        <p:spPr/>
        <p:txBody>
          <a:bodyPr/>
          <a:lstStyle/>
          <a:p>
            <a:fld id="{D183960E-5260-4C97-94D3-72B9991F9191}" type="slidenum">
              <a:rPr lang="en-US" smtClean="0"/>
              <a:t>37</a:t>
            </a:fld>
            <a:endParaRPr lang="en-US"/>
          </a:p>
        </p:txBody>
      </p:sp>
    </p:spTree>
    <p:extLst>
      <p:ext uri="{BB962C8B-B14F-4D97-AF65-F5344CB8AC3E}">
        <p14:creationId xmlns:p14="http://schemas.microsoft.com/office/powerpoint/2010/main" val="756211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7A982-C32D-4F96-A85F-174E052E6566}"/>
              </a:ext>
            </a:extLst>
          </p:cNvPr>
          <p:cNvSpPr>
            <a:spLocks noGrp="1"/>
          </p:cNvSpPr>
          <p:nvPr>
            <p:ph type="title"/>
          </p:nvPr>
        </p:nvSpPr>
        <p:spPr/>
        <p:txBody>
          <a:bodyPr/>
          <a:lstStyle/>
          <a:p>
            <a:r>
              <a:rPr lang="en-US" dirty="0"/>
              <a:t>Edit Locations</a:t>
            </a:r>
          </a:p>
        </p:txBody>
      </p:sp>
      <p:pic>
        <p:nvPicPr>
          <p:cNvPr id="4" name="Content Placeholder 3">
            <a:extLst>
              <a:ext uri="{FF2B5EF4-FFF2-40B4-BE49-F238E27FC236}">
                <a16:creationId xmlns:a16="http://schemas.microsoft.com/office/drawing/2014/main" id="{433BD8E0-B97C-47D7-85D1-DDFAD53D447C}"/>
              </a:ext>
            </a:extLst>
          </p:cNvPr>
          <p:cNvPicPr>
            <a:picLocks noGrp="1" noChangeAspect="1"/>
          </p:cNvPicPr>
          <p:nvPr>
            <p:ph sz="half" idx="1"/>
          </p:nvPr>
        </p:nvPicPr>
        <p:blipFill rotWithShape="1">
          <a:blip r:embed="rId2"/>
          <a:srcRect l="38179" t="29843" r="37195" b="33382"/>
          <a:stretch/>
        </p:blipFill>
        <p:spPr>
          <a:xfrm>
            <a:off x="310713" y="1533479"/>
            <a:ext cx="2499833" cy="2099861"/>
          </a:xfrm>
          <a:prstGeom prst="rect">
            <a:avLst/>
          </a:prstGeom>
        </p:spPr>
      </p:pic>
      <p:pic>
        <p:nvPicPr>
          <p:cNvPr id="8" name="Picture 7">
            <a:extLst>
              <a:ext uri="{FF2B5EF4-FFF2-40B4-BE49-F238E27FC236}">
                <a16:creationId xmlns:a16="http://schemas.microsoft.com/office/drawing/2014/main" id="{9E7897A1-48CD-4556-999E-C9D3A910D6CC}"/>
              </a:ext>
            </a:extLst>
          </p:cNvPr>
          <p:cNvPicPr>
            <a:picLocks noChangeAspect="1"/>
          </p:cNvPicPr>
          <p:nvPr/>
        </p:nvPicPr>
        <p:blipFill rotWithShape="1">
          <a:blip r:embed="rId3"/>
          <a:srcRect l="33333" t="23333" r="32500" b="26297"/>
          <a:stretch/>
        </p:blipFill>
        <p:spPr>
          <a:xfrm>
            <a:off x="5501759" y="914026"/>
            <a:ext cx="3032762" cy="2514974"/>
          </a:xfrm>
          <a:prstGeom prst="rect">
            <a:avLst/>
          </a:prstGeom>
        </p:spPr>
      </p:pic>
      <p:pic>
        <p:nvPicPr>
          <p:cNvPr id="9" name="Picture 8">
            <a:extLst>
              <a:ext uri="{FF2B5EF4-FFF2-40B4-BE49-F238E27FC236}">
                <a16:creationId xmlns:a16="http://schemas.microsoft.com/office/drawing/2014/main" id="{353A0B37-4B07-4D62-9B55-AAA1050684AE}"/>
              </a:ext>
            </a:extLst>
          </p:cNvPr>
          <p:cNvPicPr>
            <a:picLocks noChangeAspect="1"/>
          </p:cNvPicPr>
          <p:nvPr/>
        </p:nvPicPr>
        <p:blipFill rotWithShape="1">
          <a:blip r:embed="rId4"/>
          <a:srcRect l="32500" t="20371" r="31667" b="24815"/>
          <a:stretch/>
        </p:blipFill>
        <p:spPr>
          <a:xfrm>
            <a:off x="5334000" y="3748150"/>
            <a:ext cx="3299460" cy="2839070"/>
          </a:xfrm>
          <a:prstGeom prst="rect">
            <a:avLst/>
          </a:prstGeom>
        </p:spPr>
      </p:pic>
      <p:sp>
        <p:nvSpPr>
          <p:cNvPr id="10" name="Arrow: Down 9">
            <a:extLst>
              <a:ext uri="{FF2B5EF4-FFF2-40B4-BE49-F238E27FC236}">
                <a16:creationId xmlns:a16="http://schemas.microsoft.com/office/drawing/2014/main" id="{CA06321B-4C78-4BB0-9395-80F5C87A84F3}"/>
              </a:ext>
            </a:extLst>
          </p:cNvPr>
          <p:cNvSpPr/>
          <p:nvPr/>
        </p:nvSpPr>
        <p:spPr>
          <a:xfrm rot="16200000">
            <a:off x="4063640" y="1124712"/>
            <a:ext cx="200928" cy="246840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B43A2DD-49B3-4C08-948C-B08DEA9FE1B9}"/>
              </a:ext>
            </a:extLst>
          </p:cNvPr>
          <p:cNvSpPr txBox="1"/>
          <p:nvPr/>
        </p:nvSpPr>
        <p:spPr>
          <a:xfrm>
            <a:off x="3345790" y="1830673"/>
            <a:ext cx="1551066" cy="369332"/>
          </a:xfrm>
          <a:prstGeom prst="rect">
            <a:avLst/>
          </a:prstGeom>
          <a:noFill/>
        </p:spPr>
        <p:txBody>
          <a:bodyPr wrap="none" rtlCol="0">
            <a:spAutoFit/>
          </a:bodyPr>
          <a:lstStyle/>
          <a:p>
            <a:r>
              <a:rPr lang="en-US" dirty="0"/>
              <a:t>Select Country</a:t>
            </a:r>
          </a:p>
        </p:txBody>
      </p:sp>
      <p:sp>
        <p:nvSpPr>
          <p:cNvPr id="12" name="Arrow: Down 11">
            <a:extLst>
              <a:ext uri="{FF2B5EF4-FFF2-40B4-BE49-F238E27FC236}">
                <a16:creationId xmlns:a16="http://schemas.microsoft.com/office/drawing/2014/main" id="{909F9534-00DE-49A4-AF45-A085659A2FDD}"/>
              </a:ext>
            </a:extLst>
          </p:cNvPr>
          <p:cNvSpPr/>
          <p:nvPr/>
        </p:nvSpPr>
        <p:spPr>
          <a:xfrm>
            <a:off x="7391400" y="3460265"/>
            <a:ext cx="200928" cy="465463"/>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9E073C3-BC84-4297-A730-2DECC924A485}"/>
              </a:ext>
            </a:extLst>
          </p:cNvPr>
          <p:cNvSpPr txBox="1"/>
          <p:nvPr/>
        </p:nvSpPr>
        <p:spPr>
          <a:xfrm>
            <a:off x="5432101" y="3340953"/>
            <a:ext cx="1975673" cy="584775"/>
          </a:xfrm>
          <a:prstGeom prst="rect">
            <a:avLst/>
          </a:prstGeom>
          <a:noFill/>
        </p:spPr>
        <p:txBody>
          <a:bodyPr wrap="square" rtlCol="0">
            <a:spAutoFit/>
          </a:bodyPr>
          <a:lstStyle/>
          <a:p>
            <a:r>
              <a:rPr lang="en-US" sz="1600" dirty="0"/>
              <a:t>Match Unrecognized </a:t>
            </a:r>
          </a:p>
          <a:p>
            <a:r>
              <a:rPr lang="en-US" sz="1600" dirty="0"/>
              <a:t>Region</a:t>
            </a:r>
          </a:p>
        </p:txBody>
      </p:sp>
      <p:pic>
        <p:nvPicPr>
          <p:cNvPr id="14" name="Picture 13">
            <a:extLst>
              <a:ext uri="{FF2B5EF4-FFF2-40B4-BE49-F238E27FC236}">
                <a16:creationId xmlns:a16="http://schemas.microsoft.com/office/drawing/2014/main" id="{1D4B9BCE-64B3-4BEE-BA2A-35520DD9AC47}"/>
              </a:ext>
            </a:extLst>
          </p:cNvPr>
          <p:cNvPicPr>
            <a:picLocks noChangeAspect="1"/>
          </p:cNvPicPr>
          <p:nvPr/>
        </p:nvPicPr>
        <p:blipFill rotWithShape="1">
          <a:blip r:embed="rId5"/>
          <a:srcRect l="33334" t="22410" r="15833" b="13147"/>
          <a:stretch/>
        </p:blipFill>
        <p:spPr>
          <a:xfrm>
            <a:off x="415830" y="3914924"/>
            <a:ext cx="3394171" cy="2420420"/>
          </a:xfrm>
          <a:prstGeom prst="rect">
            <a:avLst/>
          </a:prstGeom>
        </p:spPr>
      </p:pic>
      <p:sp>
        <p:nvSpPr>
          <p:cNvPr id="15" name="Arrow: Down 14">
            <a:extLst>
              <a:ext uri="{FF2B5EF4-FFF2-40B4-BE49-F238E27FC236}">
                <a16:creationId xmlns:a16="http://schemas.microsoft.com/office/drawing/2014/main" id="{D79FAED0-5D1B-410D-B798-DA72AD9E4178}"/>
              </a:ext>
            </a:extLst>
          </p:cNvPr>
          <p:cNvSpPr/>
          <p:nvPr/>
        </p:nvSpPr>
        <p:spPr>
          <a:xfrm rot="5400000">
            <a:off x="4530586" y="4803835"/>
            <a:ext cx="200928" cy="72770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832A1AC-9BC8-4C06-93E1-2486A729643E}"/>
              </a:ext>
            </a:extLst>
          </p:cNvPr>
          <p:cNvSpPr>
            <a:spLocks noGrp="1"/>
          </p:cNvSpPr>
          <p:nvPr>
            <p:ph type="sldNum" sz="quarter" idx="12"/>
          </p:nvPr>
        </p:nvSpPr>
        <p:spPr/>
        <p:txBody>
          <a:bodyPr/>
          <a:lstStyle/>
          <a:p>
            <a:fld id="{D183960E-5260-4C97-94D3-72B9991F9191}" type="slidenum">
              <a:rPr lang="en-US" smtClean="0"/>
              <a:t>38</a:t>
            </a:fld>
            <a:endParaRPr lang="en-US"/>
          </a:p>
        </p:txBody>
      </p:sp>
    </p:spTree>
    <p:extLst>
      <p:ext uri="{BB962C8B-B14F-4D97-AF65-F5344CB8AC3E}">
        <p14:creationId xmlns:p14="http://schemas.microsoft.com/office/powerpoint/2010/main" val="203283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274-68B4-46B1-9324-33E53068E93F}"/>
              </a:ext>
            </a:extLst>
          </p:cNvPr>
          <p:cNvSpPr>
            <a:spLocks noGrp="1"/>
          </p:cNvSpPr>
          <p:nvPr>
            <p:ph type="title"/>
          </p:nvPr>
        </p:nvSpPr>
        <p:spPr/>
        <p:txBody>
          <a:bodyPr/>
          <a:lstStyle/>
          <a:p>
            <a:r>
              <a:rPr lang="en-US" dirty="0"/>
              <a:t>Color</a:t>
            </a:r>
          </a:p>
        </p:txBody>
      </p:sp>
      <p:pic>
        <p:nvPicPr>
          <p:cNvPr id="4" name="Content Placeholder 3">
            <a:extLst>
              <a:ext uri="{FF2B5EF4-FFF2-40B4-BE49-F238E27FC236}">
                <a16:creationId xmlns:a16="http://schemas.microsoft.com/office/drawing/2014/main" id="{63EFAE32-99FA-4DA1-9605-9EE11902ADFD}"/>
              </a:ext>
            </a:extLst>
          </p:cNvPr>
          <p:cNvPicPr>
            <a:picLocks noGrp="1" noChangeAspect="1"/>
          </p:cNvPicPr>
          <p:nvPr>
            <p:ph sz="half" idx="1"/>
          </p:nvPr>
        </p:nvPicPr>
        <p:blipFill rotWithShape="1">
          <a:blip r:embed="rId3"/>
          <a:srcRect t="3576" r="17493" b="8866"/>
          <a:stretch/>
        </p:blipFill>
        <p:spPr>
          <a:xfrm>
            <a:off x="762000" y="1447800"/>
            <a:ext cx="7963748" cy="4753950"/>
          </a:xfrm>
          <a:prstGeom prst="rect">
            <a:avLst/>
          </a:prstGeom>
        </p:spPr>
      </p:pic>
      <p:cxnSp>
        <p:nvCxnSpPr>
          <p:cNvPr id="5" name="Straight Arrow Connector 4">
            <a:extLst>
              <a:ext uri="{FF2B5EF4-FFF2-40B4-BE49-F238E27FC236}">
                <a16:creationId xmlns:a16="http://schemas.microsoft.com/office/drawing/2014/main" id="{95B628E0-0D3D-49E7-981C-06512E57C2F9}"/>
              </a:ext>
            </a:extLst>
          </p:cNvPr>
          <p:cNvCxnSpPr>
            <a:cxnSpLocks/>
          </p:cNvCxnSpPr>
          <p:nvPr/>
        </p:nvCxnSpPr>
        <p:spPr>
          <a:xfrm flipV="1">
            <a:off x="1264919" y="2895600"/>
            <a:ext cx="640081" cy="1326398"/>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9DDE6CA-EDE1-41C8-923D-F240DDD95961}"/>
              </a:ext>
            </a:extLst>
          </p:cNvPr>
          <p:cNvSpPr txBox="1"/>
          <p:nvPr/>
        </p:nvSpPr>
        <p:spPr>
          <a:xfrm>
            <a:off x="302293" y="2967335"/>
            <a:ext cx="1282666" cy="923330"/>
          </a:xfrm>
          <a:prstGeom prst="rect">
            <a:avLst/>
          </a:prstGeom>
          <a:noFill/>
        </p:spPr>
        <p:txBody>
          <a:bodyPr wrap="square" rtlCol="0">
            <a:spAutoFit/>
          </a:bodyPr>
          <a:lstStyle/>
          <a:p>
            <a:r>
              <a:rPr lang="en-US" dirty="0"/>
              <a:t>Drag HIV Prevalence to Color</a:t>
            </a:r>
          </a:p>
        </p:txBody>
      </p:sp>
      <p:sp>
        <p:nvSpPr>
          <p:cNvPr id="8" name="TextBox 7">
            <a:extLst>
              <a:ext uri="{FF2B5EF4-FFF2-40B4-BE49-F238E27FC236}">
                <a16:creationId xmlns:a16="http://schemas.microsoft.com/office/drawing/2014/main" id="{F888B308-9292-4CBC-A0CC-3151F8FF403A}"/>
              </a:ext>
            </a:extLst>
          </p:cNvPr>
          <p:cNvSpPr txBox="1"/>
          <p:nvPr/>
        </p:nvSpPr>
        <p:spPr>
          <a:xfrm>
            <a:off x="312895" y="4876800"/>
            <a:ext cx="1973105" cy="1477328"/>
          </a:xfrm>
          <a:prstGeom prst="rect">
            <a:avLst/>
          </a:prstGeom>
          <a:noFill/>
        </p:spPr>
        <p:txBody>
          <a:bodyPr wrap="square" rtlCol="0">
            <a:spAutoFit/>
          </a:bodyPr>
          <a:lstStyle/>
          <a:p>
            <a:r>
              <a:rPr lang="en-US" dirty="0"/>
              <a:t>Color here shows </a:t>
            </a:r>
            <a:r>
              <a:rPr lang="en-US" b="1" dirty="0">
                <a:solidFill>
                  <a:srgbClr val="FF0000"/>
                </a:solidFill>
              </a:rPr>
              <a:t>sum</a:t>
            </a:r>
            <a:r>
              <a:rPr lang="en-US" dirty="0"/>
              <a:t> of prevalence </a:t>
            </a:r>
            <a:r>
              <a:rPr lang="en-US" b="1" dirty="0">
                <a:solidFill>
                  <a:srgbClr val="FF0000"/>
                </a:solidFill>
              </a:rPr>
              <a:t>over past 25 years</a:t>
            </a:r>
            <a:r>
              <a:rPr lang="en-US" dirty="0"/>
              <a:t>, </a:t>
            </a:r>
            <a:r>
              <a:rPr lang="en-US" b="1" dirty="0">
                <a:solidFill>
                  <a:srgbClr val="FF0000"/>
                </a:solidFill>
              </a:rPr>
              <a:t>NOT</a:t>
            </a:r>
            <a:r>
              <a:rPr lang="en-US" dirty="0">
                <a:solidFill>
                  <a:srgbClr val="FF0000"/>
                </a:solidFill>
              </a:rPr>
              <a:t> </a:t>
            </a:r>
            <a:r>
              <a:rPr lang="en-US" dirty="0"/>
              <a:t>what we want!!!! </a:t>
            </a:r>
          </a:p>
        </p:txBody>
      </p:sp>
      <p:sp>
        <p:nvSpPr>
          <p:cNvPr id="3" name="Slide Number Placeholder 2">
            <a:extLst>
              <a:ext uri="{FF2B5EF4-FFF2-40B4-BE49-F238E27FC236}">
                <a16:creationId xmlns:a16="http://schemas.microsoft.com/office/drawing/2014/main" id="{87EB8C9A-304D-46B3-BA46-7E0E22C010A9}"/>
              </a:ext>
            </a:extLst>
          </p:cNvPr>
          <p:cNvSpPr>
            <a:spLocks noGrp="1"/>
          </p:cNvSpPr>
          <p:nvPr>
            <p:ph type="sldNum" sz="quarter" idx="12"/>
          </p:nvPr>
        </p:nvSpPr>
        <p:spPr/>
        <p:txBody>
          <a:bodyPr/>
          <a:lstStyle/>
          <a:p>
            <a:fld id="{D183960E-5260-4C97-94D3-72B9991F9191}" type="slidenum">
              <a:rPr lang="en-US" smtClean="0"/>
              <a:t>39</a:t>
            </a:fld>
            <a:endParaRPr lang="en-US"/>
          </a:p>
        </p:txBody>
      </p:sp>
    </p:spTree>
    <p:extLst>
      <p:ext uri="{BB962C8B-B14F-4D97-AF65-F5344CB8AC3E}">
        <p14:creationId xmlns:p14="http://schemas.microsoft.com/office/powerpoint/2010/main" val="1276945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FF54-4FAC-4433-ACBD-1449B863DE0C}"/>
              </a:ext>
            </a:extLst>
          </p:cNvPr>
          <p:cNvSpPr>
            <a:spLocks noGrp="1"/>
          </p:cNvSpPr>
          <p:nvPr>
            <p:ph type="title"/>
          </p:nvPr>
        </p:nvSpPr>
        <p:spPr>
          <a:xfrm>
            <a:off x="497204" y="228600"/>
            <a:ext cx="8134351" cy="2425339"/>
          </a:xfrm>
        </p:spPr>
        <p:txBody>
          <a:bodyPr/>
          <a:lstStyle/>
          <a:p>
            <a:r>
              <a:rPr lang="en-US" dirty="0">
                <a:solidFill>
                  <a:schemeClr val="tx2"/>
                </a:solidFill>
              </a:rPr>
              <a:t>Working across the “three Ds” of foreign affairs; Defense, Diplomacy and Development, </a:t>
            </a:r>
            <a:br>
              <a:rPr lang="en-US" dirty="0">
                <a:solidFill>
                  <a:schemeClr val="tx2"/>
                </a:solidFill>
              </a:rPr>
            </a:br>
            <a:r>
              <a:rPr lang="en-US" dirty="0">
                <a:solidFill>
                  <a:schemeClr val="tx2"/>
                </a:solidFill>
              </a:rPr>
              <a:t>QED helps their clients collect, analyze, visualize, and ultimately use data in more effective ways. </a:t>
            </a:r>
            <a:br>
              <a:rPr lang="en-US" dirty="0"/>
            </a:br>
            <a:endParaRPr lang="en-US" dirty="0"/>
          </a:p>
        </p:txBody>
      </p:sp>
      <p:pic>
        <p:nvPicPr>
          <p:cNvPr id="8" name="Picture 7">
            <a:extLst>
              <a:ext uri="{FF2B5EF4-FFF2-40B4-BE49-F238E27FC236}">
                <a16:creationId xmlns:a16="http://schemas.microsoft.com/office/drawing/2014/main" id="{A739696B-927D-4F19-8B53-C655DCCB8694}"/>
              </a:ext>
            </a:extLst>
          </p:cNvPr>
          <p:cNvPicPr/>
          <p:nvPr/>
        </p:nvPicPr>
        <p:blipFill rotWithShape="1">
          <a:blip r:embed="rId3"/>
          <a:srcRect l="50160" t="9115" b="6000"/>
          <a:stretch/>
        </p:blipFill>
        <p:spPr bwMode="auto">
          <a:xfrm>
            <a:off x="0" y="2448560"/>
            <a:ext cx="9144000" cy="4191000"/>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3" name="Slide Number Placeholder 2">
            <a:extLst>
              <a:ext uri="{FF2B5EF4-FFF2-40B4-BE49-F238E27FC236}">
                <a16:creationId xmlns:a16="http://schemas.microsoft.com/office/drawing/2014/main" id="{A622961B-3F18-498F-A6DD-CBB4F9515C42}"/>
              </a:ext>
            </a:extLst>
          </p:cNvPr>
          <p:cNvSpPr>
            <a:spLocks noGrp="1"/>
          </p:cNvSpPr>
          <p:nvPr>
            <p:ph type="sldNum" sz="quarter" idx="12"/>
          </p:nvPr>
        </p:nvSpPr>
        <p:spPr/>
        <p:txBody>
          <a:bodyPr/>
          <a:lstStyle/>
          <a:p>
            <a:fld id="{D183960E-5260-4C97-94D3-72B9991F9191}" type="slidenum">
              <a:rPr lang="en-US" smtClean="0"/>
              <a:t>4</a:t>
            </a:fld>
            <a:endParaRPr lang="en-US"/>
          </a:p>
        </p:txBody>
      </p:sp>
    </p:spTree>
    <p:extLst>
      <p:ext uri="{BB962C8B-B14F-4D97-AF65-F5344CB8AC3E}">
        <p14:creationId xmlns:p14="http://schemas.microsoft.com/office/powerpoint/2010/main" val="3557923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964E189-84AE-43C9-9E33-91C465CA43FB}"/>
              </a:ext>
            </a:extLst>
          </p:cNvPr>
          <p:cNvPicPr>
            <a:picLocks noGrp="1" noChangeAspect="1"/>
          </p:cNvPicPr>
          <p:nvPr>
            <p:ph sz="half" idx="1"/>
          </p:nvPr>
        </p:nvPicPr>
        <p:blipFill rotWithShape="1">
          <a:blip r:embed="rId2"/>
          <a:srcRect r="38659" b="5363"/>
          <a:stretch/>
        </p:blipFill>
        <p:spPr>
          <a:xfrm>
            <a:off x="228600" y="1447800"/>
            <a:ext cx="5715000" cy="4959677"/>
          </a:xfrm>
          <a:prstGeom prst="rect">
            <a:avLst/>
          </a:prstGeom>
        </p:spPr>
      </p:pic>
      <p:sp>
        <p:nvSpPr>
          <p:cNvPr id="2" name="Title 1">
            <a:extLst>
              <a:ext uri="{FF2B5EF4-FFF2-40B4-BE49-F238E27FC236}">
                <a16:creationId xmlns:a16="http://schemas.microsoft.com/office/drawing/2014/main" id="{BA063274-68B4-46B1-9324-33E53068E93F}"/>
              </a:ext>
            </a:extLst>
          </p:cNvPr>
          <p:cNvSpPr>
            <a:spLocks noGrp="1"/>
          </p:cNvSpPr>
          <p:nvPr>
            <p:ph type="title"/>
          </p:nvPr>
        </p:nvSpPr>
        <p:spPr/>
        <p:txBody>
          <a:bodyPr/>
          <a:lstStyle/>
          <a:p>
            <a:r>
              <a:rPr lang="en-US" dirty="0"/>
              <a:t>Filter by Year</a:t>
            </a:r>
          </a:p>
        </p:txBody>
      </p:sp>
      <p:cxnSp>
        <p:nvCxnSpPr>
          <p:cNvPr id="5" name="Straight Arrow Connector 4">
            <a:extLst>
              <a:ext uri="{FF2B5EF4-FFF2-40B4-BE49-F238E27FC236}">
                <a16:creationId xmlns:a16="http://schemas.microsoft.com/office/drawing/2014/main" id="{95B628E0-0D3D-49E7-981C-06512E57C2F9}"/>
              </a:ext>
            </a:extLst>
          </p:cNvPr>
          <p:cNvCxnSpPr>
            <a:cxnSpLocks/>
          </p:cNvCxnSpPr>
          <p:nvPr/>
        </p:nvCxnSpPr>
        <p:spPr>
          <a:xfrm flipV="1">
            <a:off x="619540" y="2418457"/>
            <a:ext cx="846607" cy="1"/>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9DDE6CA-EDE1-41C8-923D-F240DDD95961}"/>
              </a:ext>
            </a:extLst>
          </p:cNvPr>
          <p:cNvSpPr txBox="1"/>
          <p:nvPr/>
        </p:nvSpPr>
        <p:spPr>
          <a:xfrm>
            <a:off x="186568" y="2701514"/>
            <a:ext cx="1282666" cy="646331"/>
          </a:xfrm>
          <a:prstGeom prst="rect">
            <a:avLst/>
          </a:prstGeom>
          <a:noFill/>
        </p:spPr>
        <p:txBody>
          <a:bodyPr wrap="square" rtlCol="0">
            <a:spAutoFit/>
          </a:bodyPr>
          <a:lstStyle/>
          <a:p>
            <a:r>
              <a:rPr lang="en-US" dirty="0"/>
              <a:t>Drag Year to Filter</a:t>
            </a:r>
          </a:p>
        </p:txBody>
      </p:sp>
      <p:pic>
        <p:nvPicPr>
          <p:cNvPr id="12" name="Picture 11">
            <a:extLst>
              <a:ext uri="{FF2B5EF4-FFF2-40B4-BE49-F238E27FC236}">
                <a16:creationId xmlns:a16="http://schemas.microsoft.com/office/drawing/2014/main" id="{FD1755B0-DA6A-4D98-80A1-B582D2A8257B}"/>
              </a:ext>
            </a:extLst>
          </p:cNvPr>
          <p:cNvPicPr>
            <a:picLocks noChangeAspect="1"/>
          </p:cNvPicPr>
          <p:nvPr/>
        </p:nvPicPr>
        <p:blipFill rotWithShape="1">
          <a:blip r:embed="rId3"/>
          <a:srcRect l="36239" t="17777" r="34594" b="20000"/>
          <a:stretch/>
        </p:blipFill>
        <p:spPr>
          <a:xfrm>
            <a:off x="6334540" y="2416024"/>
            <a:ext cx="2721764" cy="3266117"/>
          </a:xfrm>
          <a:prstGeom prst="rect">
            <a:avLst/>
          </a:prstGeom>
        </p:spPr>
      </p:pic>
      <p:sp>
        <p:nvSpPr>
          <p:cNvPr id="13" name="TextBox 12">
            <a:extLst>
              <a:ext uri="{FF2B5EF4-FFF2-40B4-BE49-F238E27FC236}">
                <a16:creationId xmlns:a16="http://schemas.microsoft.com/office/drawing/2014/main" id="{2B935142-7C47-438E-8E49-9D2B046D41C5}"/>
              </a:ext>
            </a:extLst>
          </p:cNvPr>
          <p:cNvSpPr txBox="1"/>
          <p:nvPr/>
        </p:nvSpPr>
        <p:spPr>
          <a:xfrm>
            <a:off x="6685059" y="1600200"/>
            <a:ext cx="2209800" cy="646331"/>
          </a:xfrm>
          <a:prstGeom prst="rect">
            <a:avLst/>
          </a:prstGeom>
          <a:noFill/>
        </p:spPr>
        <p:txBody>
          <a:bodyPr wrap="square" rtlCol="0">
            <a:spAutoFit/>
          </a:bodyPr>
          <a:lstStyle/>
          <a:p>
            <a:r>
              <a:rPr lang="en-US" dirty="0"/>
              <a:t>Choose single year you want to visualize</a:t>
            </a:r>
          </a:p>
        </p:txBody>
      </p:sp>
      <p:sp>
        <p:nvSpPr>
          <p:cNvPr id="3" name="Slide Number Placeholder 2">
            <a:extLst>
              <a:ext uri="{FF2B5EF4-FFF2-40B4-BE49-F238E27FC236}">
                <a16:creationId xmlns:a16="http://schemas.microsoft.com/office/drawing/2014/main" id="{AC54D311-2899-42E2-9376-B340EED3648E}"/>
              </a:ext>
            </a:extLst>
          </p:cNvPr>
          <p:cNvSpPr>
            <a:spLocks noGrp="1"/>
          </p:cNvSpPr>
          <p:nvPr>
            <p:ph type="sldNum" sz="quarter" idx="12"/>
          </p:nvPr>
        </p:nvSpPr>
        <p:spPr/>
        <p:txBody>
          <a:bodyPr/>
          <a:lstStyle/>
          <a:p>
            <a:fld id="{D183960E-5260-4C97-94D3-72B9991F9191}" type="slidenum">
              <a:rPr lang="en-US" smtClean="0"/>
              <a:t>40</a:t>
            </a:fld>
            <a:endParaRPr lang="en-US"/>
          </a:p>
        </p:txBody>
      </p:sp>
    </p:spTree>
    <p:extLst>
      <p:ext uri="{BB962C8B-B14F-4D97-AF65-F5344CB8AC3E}">
        <p14:creationId xmlns:p14="http://schemas.microsoft.com/office/powerpoint/2010/main" val="3516825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CDA5-B13B-4F61-89CE-6F331837FCFF}"/>
              </a:ext>
            </a:extLst>
          </p:cNvPr>
          <p:cNvSpPr>
            <a:spLocks noGrp="1"/>
          </p:cNvSpPr>
          <p:nvPr>
            <p:ph type="title"/>
          </p:nvPr>
        </p:nvSpPr>
        <p:spPr/>
        <p:txBody>
          <a:bodyPr/>
          <a:lstStyle/>
          <a:p>
            <a:r>
              <a:rPr lang="en-US" dirty="0"/>
              <a:t>Customize Color</a:t>
            </a:r>
          </a:p>
        </p:txBody>
      </p:sp>
      <p:pic>
        <p:nvPicPr>
          <p:cNvPr id="4" name="Content Placeholder 3">
            <a:extLst>
              <a:ext uri="{FF2B5EF4-FFF2-40B4-BE49-F238E27FC236}">
                <a16:creationId xmlns:a16="http://schemas.microsoft.com/office/drawing/2014/main" id="{6DF71D2E-4D3C-4189-BD64-36EE0F91B52D}"/>
              </a:ext>
            </a:extLst>
          </p:cNvPr>
          <p:cNvPicPr>
            <a:picLocks noGrp="1" noChangeAspect="1"/>
          </p:cNvPicPr>
          <p:nvPr>
            <p:ph sz="half" idx="1"/>
          </p:nvPr>
        </p:nvPicPr>
        <p:blipFill rotWithShape="1">
          <a:blip r:embed="rId2"/>
          <a:srcRect l="748" t="7078" r="20449" b="8866"/>
          <a:stretch/>
        </p:blipFill>
        <p:spPr>
          <a:xfrm>
            <a:off x="606425" y="1690689"/>
            <a:ext cx="7931150" cy="4758690"/>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4868C5D3-744C-4BA6-AFBF-498272588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3558342"/>
            <a:ext cx="310988" cy="310988"/>
          </a:xfrm>
          <a:prstGeom prst="rect">
            <a:avLst/>
          </a:prstGeom>
        </p:spPr>
      </p:pic>
      <p:pic>
        <p:nvPicPr>
          <p:cNvPr id="6" name="Picture 5">
            <a:extLst>
              <a:ext uri="{FF2B5EF4-FFF2-40B4-BE49-F238E27FC236}">
                <a16:creationId xmlns:a16="http://schemas.microsoft.com/office/drawing/2014/main" id="{80849DFE-9A86-4C2F-9117-719A0CB30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4572000"/>
            <a:ext cx="310988" cy="310988"/>
          </a:xfrm>
          <a:prstGeom prst="rect">
            <a:avLst/>
          </a:prstGeom>
        </p:spPr>
      </p:pic>
      <p:pic>
        <p:nvPicPr>
          <p:cNvPr id="7" name="Picture 6">
            <a:extLst>
              <a:ext uri="{FF2B5EF4-FFF2-40B4-BE49-F238E27FC236}">
                <a16:creationId xmlns:a16="http://schemas.microsoft.com/office/drawing/2014/main" id="{C778DF82-656A-4A46-AA4F-8D4DE71C80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9905" y="2817262"/>
            <a:ext cx="310988" cy="310988"/>
          </a:xfrm>
          <a:prstGeom prst="rect">
            <a:avLst/>
          </a:prstGeom>
        </p:spPr>
      </p:pic>
      <p:sp>
        <p:nvSpPr>
          <p:cNvPr id="8" name="Rectangle 7">
            <a:extLst>
              <a:ext uri="{FF2B5EF4-FFF2-40B4-BE49-F238E27FC236}">
                <a16:creationId xmlns:a16="http://schemas.microsoft.com/office/drawing/2014/main" id="{403EA1CB-E7E5-4DE9-BBA5-4E77562E85BC}"/>
              </a:ext>
            </a:extLst>
          </p:cNvPr>
          <p:cNvSpPr/>
          <p:nvPr/>
        </p:nvSpPr>
        <p:spPr>
          <a:xfrm>
            <a:off x="1673385" y="2823450"/>
            <a:ext cx="304800" cy="3048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3A7475A-6C43-42C7-A0D7-B72C5D8FC1CF}"/>
              </a:ext>
            </a:extLst>
          </p:cNvPr>
          <p:cNvSpPr txBox="1"/>
          <p:nvPr/>
        </p:nvSpPr>
        <p:spPr>
          <a:xfrm>
            <a:off x="7162800" y="3558342"/>
            <a:ext cx="1600200" cy="369332"/>
          </a:xfrm>
          <a:prstGeom prst="rect">
            <a:avLst/>
          </a:prstGeom>
          <a:noFill/>
        </p:spPr>
        <p:txBody>
          <a:bodyPr wrap="square" rtlCol="0">
            <a:spAutoFit/>
          </a:bodyPr>
          <a:lstStyle/>
          <a:p>
            <a:r>
              <a:rPr lang="en-US" dirty="0"/>
              <a:t>Choose Palette</a:t>
            </a:r>
          </a:p>
        </p:txBody>
      </p:sp>
      <p:sp>
        <p:nvSpPr>
          <p:cNvPr id="10" name="TextBox 9">
            <a:extLst>
              <a:ext uri="{FF2B5EF4-FFF2-40B4-BE49-F238E27FC236}">
                <a16:creationId xmlns:a16="http://schemas.microsoft.com/office/drawing/2014/main" id="{98D32448-B7A4-4088-90B1-1DE3E8877344}"/>
              </a:ext>
            </a:extLst>
          </p:cNvPr>
          <p:cNvSpPr txBox="1"/>
          <p:nvPr/>
        </p:nvSpPr>
        <p:spPr>
          <a:xfrm>
            <a:off x="6878044" y="4542828"/>
            <a:ext cx="1600200" cy="646331"/>
          </a:xfrm>
          <a:prstGeom prst="rect">
            <a:avLst/>
          </a:prstGeom>
          <a:noFill/>
        </p:spPr>
        <p:txBody>
          <a:bodyPr wrap="square" rtlCol="0">
            <a:spAutoFit/>
          </a:bodyPr>
          <a:lstStyle/>
          <a:p>
            <a:r>
              <a:rPr lang="en-US" dirty="0"/>
              <a:t>In Advanced, fix value range</a:t>
            </a:r>
          </a:p>
        </p:txBody>
      </p:sp>
      <p:sp>
        <p:nvSpPr>
          <p:cNvPr id="3" name="Slide Number Placeholder 2">
            <a:extLst>
              <a:ext uri="{FF2B5EF4-FFF2-40B4-BE49-F238E27FC236}">
                <a16:creationId xmlns:a16="http://schemas.microsoft.com/office/drawing/2014/main" id="{DDA93D51-6F05-4BB5-87C1-4249DDC1F851}"/>
              </a:ext>
            </a:extLst>
          </p:cNvPr>
          <p:cNvSpPr>
            <a:spLocks noGrp="1"/>
          </p:cNvSpPr>
          <p:nvPr>
            <p:ph type="sldNum" sz="quarter" idx="12"/>
          </p:nvPr>
        </p:nvSpPr>
        <p:spPr/>
        <p:txBody>
          <a:bodyPr/>
          <a:lstStyle/>
          <a:p>
            <a:fld id="{D183960E-5260-4C97-94D3-72B9991F9191}" type="slidenum">
              <a:rPr lang="en-US" smtClean="0"/>
              <a:t>41</a:t>
            </a:fld>
            <a:endParaRPr lang="en-US"/>
          </a:p>
        </p:txBody>
      </p:sp>
    </p:spTree>
    <p:extLst>
      <p:ext uri="{BB962C8B-B14F-4D97-AF65-F5344CB8AC3E}">
        <p14:creationId xmlns:p14="http://schemas.microsoft.com/office/powerpoint/2010/main" val="3871329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0E65-5D02-49D6-B44D-38269008E98C}"/>
              </a:ext>
            </a:extLst>
          </p:cNvPr>
          <p:cNvSpPr>
            <a:spLocks noGrp="1"/>
          </p:cNvSpPr>
          <p:nvPr>
            <p:ph type="title"/>
          </p:nvPr>
        </p:nvSpPr>
        <p:spPr/>
        <p:txBody>
          <a:bodyPr/>
          <a:lstStyle/>
          <a:p>
            <a:r>
              <a:rPr lang="en-US" dirty="0"/>
              <a:t>Show as Percentage</a:t>
            </a:r>
          </a:p>
        </p:txBody>
      </p:sp>
      <p:pic>
        <p:nvPicPr>
          <p:cNvPr id="7" name="Picture 6">
            <a:extLst>
              <a:ext uri="{FF2B5EF4-FFF2-40B4-BE49-F238E27FC236}">
                <a16:creationId xmlns:a16="http://schemas.microsoft.com/office/drawing/2014/main" id="{AF775157-DDE9-4DFF-8044-E25C10D1C13E}"/>
              </a:ext>
            </a:extLst>
          </p:cNvPr>
          <p:cNvPicPr>
            <a:picLocks noChangeAspect="1"/>
          </p:cNvPicPr>
          <p:nvPr/>
        </p:nvPicPr>
        <p:blipFill rotWithShape="1">
          <a:blip r:embed="rId2"/>
          <a:srcRect t="10000" r="79167" b="50000"/>
          <a:stretch/>
        </p:blipFill>
        <p:spPr>
          <a:xfrm>
            <a:off x="4572000" y="1690689"/>
            <a:ext cx="3546907" cy="3830660"/>
          </a:xfrm>
          <a:prstGeom prst="rect">
            <a:avLst/>
          </a:prstGeom>
        </p:spPr>
      </p:pic>
      <p:sp>
        <p:nvSpPr>
          <p:cNvPr id="8" name="Arrow: Down 7">
            <a:extLst>
              <a:ext uri="{FF2B5EF4-FFF2-40B4-BE49-F238E27FC236}">
                <a16:creationId xmlns:a16="http://schemas.microsoft.com/office/drawing/2014/main" id="{C176D736-D4AC-46FE-92CE-B2CF33D31A14}"/>
              </a:ext>
            </a:extLst>
          </p:cNvPr>
          <p:cNvSpPr/>
          <p:nvPr/>
        </p:nvSpPr>
        <p:spPr>
          <a:xfrm rot="16200000">
            <a:off x="3897557" y="2951923"/>
            <a:ext cx="239616" cy="34956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8051B70-1DC8-4CEA-8383-875A1D310B69}"/>
              </a:ext>
            </a:extLst>
          </p:cNvPr>
          <p:cNvPicPr>
            <a:picLocks noChangeAspect="1"/>
          </p:cNvPicPr>
          <p:nvPr/>
        </p:nvPicPr>
        <p:blipFill rotWithShape="1">
          <a:blip r:embed="rId3"/>
          <a:srcRect l="10834" t="13384" r="75750" b="27458"/>
          <a:stretch/>
        </p:blipFill>
        <p:spPr>
          <a:xfrm>
            <a:off x="1800932" y="1724028"/>
            <a:ext cx="1666898" cy="4134574"/>
          </a:xfrm>
          <a:prstGeom prst="rect">
            <a:avLst/>
          </a:prstGeom>
        </p:spPr>
      </p:pic>
      <p:sp>
        <p:nvSpPr>
          <p:cNvPr id="4" name="Slide Number Placeholder 3">
            <a:extLst>
              <a:ext uri="{FF2B5EF4-FFF2-40B4-BE49-F238E27FC236}">
                <a16:creationId xmlns:a16="http://schemas.microsoft.com/office/drawing/2014/main" id="{D5786FD6-6642-4A70-9A90-3C37F2116A6D}"/>
              </a:ext>
            </a:extLst>
          </p:cNvPr>
          <p:cNvSpPr>
            <a:spLocks noGrp="1"/>
          </p:cNvSpPr>
          <p:nvPr>
            <p:ph type="sldNum" sz="quarter" idx="12"/>
          </p:nvPr>
        </p:nvSpPr>
        <p:spPr/>
        <p:txBody>
          <a:bodyPr/>
          <a:lstStyle/>
          <a:p>
            <a:fld id="{D183960E-5260-4C97-94D3-72B9991F9191}" type="slidenum">
              <a:rPr lang="en-US" smtClean="0"/>
              <a:t>42</a:t>
            </a:fld>
            <a:endParaRPr lang="en-US"/>
          </a:p>
        </p:txBody>
      </p:sp>
    </p:spTree>
    <p:extLst>
      <p:ext uri="{BB962C8B-B14F-4D97-AF65-F5344CB8AC3E}">
        <p14:creationId xmlns:p14="http://schemas.microsoft.com/office/powerpoint/2010/main" val="2499750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7C8016-281F-43B7-A21D-2F682EED93AF}"/>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defTabSz="914400"/>
            <a:r>
              <a:rPr lang="en-US" sz="4200" kern="1200" dirty="0">
                <a:solidFill>
                  <a:srgbClr val="FFFFFF"/>
                </a:solidFill>
                <a:latin typeface="+mj-lt"/>
                <a:ea typeface="+mj-ea"/>
                <a:cs typeface="+mj-cs"/>
              </a:rPr>
              <a:t>Choropleth Map</a:t>
            </a:r>
            <a:br>
              <a:rPr lang="en-US" sz="4200" kern="1200" dirty="0">
                <a:solidFill>
                  <a:srgbClr val="FFFFFF"/>
                </a:solidFill>
                <a:latin typeface="+mj-lt"/>
                <a:ea typeface="+mj-ea"/>
                <a:cs typeface="+mj-cs"/>
              </a:rPr>
            </a:br>
            <a:r>
              <a:rPr lang="en-US" sz="4200" kern="1200" dirty="0">
                <a:solidFill>
                  <a:srgbClr val="FFFFFF"/>
                </a:solidFill>
                <a:latin typeface="+mj-lt"/>
                <a:ea typeface="+mj-ea"/>
                <a:cs typeface="+mj-cs"/>
              </a:rPr>
              <a:t>Done!</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AC08E95B-F748-47AA-A1A3-5160B0FB695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142574" y="1899113"/>
            <a:ext cx="4451432" cy="3059773"/>
          </a:xfrm>
          <a:prstGeom prst="rect">
            <a:avLst/>
          </a:prstGeom>
        </p:spPr>
      </p:pic>
      <p:sp>
        <p:nvSpPr>
          <p:cNvPr id="3" name="Slide Number Placeholder 2">
            <a:extLst>
              <a:ext uri="{FF2B5EF4-FFF2-40B4-BE49-F238E27FC236}">
                <a16:creationId xmlns:a16="http://schemas.microsoft.com/office/drawing/2014/main" id="{716C20A5-2164-4A24-A250-E56FCF6E6765}"/>
              </a:ext>
            </a:extLst>
          </p:cNvPr>
          <p:cNvSpPr>
            <a:spLocks noGrp="1"/>
          </p:cNvSpPr>
          <p:nvPr>
            <p:ph type="sldNum" sz="quarter" idx="12"/>
          </p:nvPr>
        </p:nvSpPr>
        <p:spPr/>
        <p:txBody>
          <a:bodyPr/>
          <a:lstStyle/>
          <a:p>
            <a:fld id="{D183960E-5260-4C97-94D3-72B9991F9191}" type="slidenum">
              <a:rPr lang="en-US" smtClean="0"/>
              <a:t>43</a:t>
            </a:fld>
            <a:endParaRPr lang="en-US"/>
          </a:p>
        </p:txBody>
      </p:sp>
    </p:spTree>
    <p:extLst>
      <p:ext uri="{BB962C8B-B14F-4D97-AF65-F5344CB8AC3E}">
        <p14:creationId xmlns:p14="http://schemas.microsoft.com/office/powerpoint/2010/main" val="3058784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AE22-379B-4B7F-AE87-9644C573C579}"/>
              </a:ext>
            </a:extLst>
          </p:cNvPr>
          <p:cNvSpPr>
            <a:spLocks noGrp="1"/>
          </p:cNvSpPr>
          <p:nvPr>
            <p:ph type="title"/>
          </p:nvPr>
        </p:nvSpPr>
        <p:spPr/>
        <p:txBody>
          <a:bodyPr/>
          <a:lstStyle/>
          <a:p>
            <a:r>
              <a:rPr lang="en-US" dirty="0"/>
              <a:t>Dashboard</a:t>
            </a:r>
          </a:p>
        </p:txBody>
      </p:sp>
      <p:sp>
        <p:nvSpPr>
          <p:cNvPr id="3" name="Content Placeholder 2">
            <a:extLst>
              <a:ext uri="{FF2B5EF4-FFF2-40B4-BE49-F238E27FC236}">
                <a16:creationId xmlns:a16="http://schemas.microsoft.com/office/drawing/2014/main" id="{32E21380-379E-4742-9C71-8ADD82E53EDF}"/>
              </a:ext>
            </a:extLst>
          </p:cNvPr>
          <p:cNvSpPr>
            <a:spLocks noGrp="1"/>
          </p:cNvSpPr>
          <p:nvPr>
            <p:ph sz="half" idx="1"/>
          </p:nvPr>
        </p:nvSpPr>
        <p:spPr>
          <a:xfrm>
            <a:off x="628650" y="1825625"/>
            <a:ext cx="5924550" cy="4351338"/>
          </a:xfrm>
        </p:spPr>
        <p:txBody>
          <a:bodyPr/>
          <a:lstStyle/>
          <a:p>
            <a:r>
              <a:rPr lang="en-US" dirty="0"/>
              <a:t>Create a new dashboard tab</a:t>
            </a:r>
          </a:p>
          <a:p>
            <a:r>
              <a:rPr lang="en-US" dirty="0"/>
              <a:t>Drag both sheets to dashboard</a:t>
            </a:r>
          </a:p>
        </p:txBody>
      </p:sp>
      <p:pic>
        <p:nvPicPr>
          <p:cNvPr id="11" name="Picture 10">
            <a:extLst>
              <a:ext uri="{FF2B5EF4-FFF2-40B4-BE49-F238E27FC236}">
                <a16:creationId xmlns:a16="http://schemas.microsoft.com/office/drawing/2014/main" id="{758DABBB-26F2-4DDC-8F39-4ED97E6C3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1825625"/>
            <a:ext cx="2234342" cy="735352"/>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97DF9412-322B-4C5A-8FFA-558A11467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553200" y="2081790"/>
            <a:ext cx="772385" cy="772385"/>
          </a:xfrm>
          <a:prstGeom prst="rect">
            <a:avLst/>
          </a:prstGeom>
        </p:spPr>
      </p:pic>
      <p:pic>
        <p:nvPicPr>
          <p:cNvPr id="13" name="Picture 12">
            <a:extLst>
              <a:ext uri="{FF2B5EF4-FFF2-40B4-BE49-F238E27FC236}">
                <a16:creationId xmlns:a16="http://schemas.microsoft.com/office/drawing/2014/main" id="{998E3515-8147-4AB9-9FD3-38E4356ADC67}"/>
              </a:ext>
            </a:extLst>
          </p:cNvPr>
          <p:cNvPicPr>
            <a:picLocks noChangeAspect="1"/>
          </p:cNvPicPr>
          <p:nvPr/>
        </p:nvPicPr>
        <p:blipFill rotWithShape="1">
          <a:blip r:embed="rId4"/>
          <a:srcRect t="6883" r="35208" b="8519"/>
          <a:stretch/>
        </p:blipFill>
        <p:spPr>
          <a:xfrm>
            <a:off x="3099658" y="3393831"/>
            <a:ext cx="4267200" cy="3134083"/>
          </a:xfrm>
          <a:prstGeom prst="rect">
            <a:avLst/>
          </a:prstGeom>
        </p:spPr>
      </p:pic>
      <p:cxnSp>
        <p:nvCxnSpPr>
          <p:cNvPr id="14" name="Straight Arrow Connector 13">
            <a:extLst>
              <a:ext uri="{FF2B5EF4-FFF2-40B4-BE49-F238E27FC236}">
                <a16:creationId xmlns:a16="http://schemas.microsoft.com/office/drawing/2014/main" id="{61997441-1DD6-4F9C-B5C1-13B3A53CBCD0}"/>
              </a:ext>
            </a:extLst>
          </p:cNvPr>
          <p:cNvCxnSpPr>
            <a:cxnSpLocks/>
          </p:cNvCxnSpPr>
          <p:nvPr/>
        </p:nvCxnSpPr>
        <p:spPr>
          <a:xfrm flipV="1">
            <a:off x="3429000" y="4007156"/>
            <a:ext cx="838200" cy="189706"/>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E9F94F2-64D8-40E1-9999-B435873011D4}"/>
              </a:ext>
            </a:extLst>
          </p:cNvPr>
          <p:cNvCxnSpPr>
            <a:cxnSpLocks/>
          </p:cNvCxnSpPr>
          <p:nvPr/>
        </p:nvCxnSpPr>
        <p:spPr>
          <a:xfrm>
            <a:off x="3429000" y="4372337"/>
            <a:ext cx="685800" cy="809263"/>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F919F023-693B-4F4A-8B7C-FB26E14D0431}"/>
              </a:ext>
            </a:extLst>
          </p:cNvPr>
          <p:cNvSpPr>
            <a:spLocks noGrp="1"/>
          </p:cNvSpPr>
          <p:nvPr>
            <p:ph type="sldNum" sz="quarter" idx="12"/>
          </p:nvPr>
        </p:nvSpPr>
        <p:spPr/>
        <p:txBody>
          <a:bodyPr/>
          <a:lstStyle/>
          <a:p>
            <a:fld id="{D183960E-5260-4C97-94D3-72B9991F9191}" type="slidenum">
              <a:rPr lang="en-US" smtClean="0"/>
              <a:t>44</a:t>
            </a:fld>
            <a:endParaRPr lang="en-US"/>
          </a:p>
        </p:txBody>
      </p:sp>
    </p:spTree>
    <p:extLst>
      <p:ext uri="{BB962C8B-B14F-4D97-AF65-F5344CB8AC3E}">
        <p14:creationId xmlns:p14="http://schemas.microsoft.com/office/powerpoint/2010/main" val="41008684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10A7-1D7B-4388-A72D-19D92E16D4B7}"/>
              </a:ext>
            </a:extLst>
          </p:cNvPr>
          <p:cNvSpPr>
            <a:spLocks noGrp="1"/>
          </p:cNvSpPr>
          <p:nvPr>
            <p:ph type="title"/>
          </p:nvPr>
        </p:nvSpPr>
        <p:spPr/>
        <p:txBody>
          <a:bodyPr/>
          <a:lstStyle/>
          <a:p>
            <a:r>
              <a:rPr lang="en-US" dirty="0"/>
              <a:t>Connect Chart</a:t>
            </a:r>
          </a:p>
        </p:txBody>
      </p:sp>
      <p:pic>
        <p:nvPicPr>
          <p:cNvPr id="4" name="Picture 3">
            <a:extLst>
              <a:ext uri="{FF2B5EF4-FFF2-40B4-BE49-F238E27FC236}">
                <a16:creationId xmlns:a16="http://schemas.microsoft.com/office/drawing/2014/main" id="{C7E28F27-BA69-4704-89B8-FD5AED874C55}"/>
              </a:ext>
            </a:extLst>
          </p:cNvPr>
          <p:cNvPicPr>
            <a:picLocks noChangeAspect="1"/>
          </p:cNvPicPr>
          <p:nvPr/>
        </p:nvPicPr>
        <p:blipFill rotWithShape="1">
          <a:blip r:embed="rId2"/>
          <a:srcRect l="10833" t="8519" r="34166" b="8519"/>
          <a:stretch/>
        </p:blipFill>
        <p:spPr>
          <a:xfrm>
            <a:off x="838200" y="1524000"/>
            <a:ext cx="5638800" cy="4784436"/>
          </a:xfrm>
          <a:prstGeom prst="rect">
            <a:avLst/>
          </a:prstGeom>
        </p:spPr>
      </p:pic>
      <p:sp>
        <p:nvSpPr>
          <p:cNvPr id="5" name="TextBox 4">
            <a:extLst>
              <a:ext uri="{FF2B5EF4-FFF2-40B4-BE49-F238E27FC236}">
                <a16:creationId xmlns:a16="http://schemas.microsoft.com/office/drawing/2014/main" id="{86519055-74D2-4842-BE8A-6C9D8E8BB6DD}"/>
              </a:ext>
            </a:extLst>
          </p:cNvPr>
          <p:cNvSpPr txBox="1"/>
          <p:nvPr/>
        </p:nvSpPr>
        <p:spPr>
          <a:xfrm>
            <a:off x="6934200" y="2247194"/>
            <a:ext cx="1828800" cy="646331"/>
          </a:xfrm>
          <a:prstGeom prst="rect">
            <a:avLst/>
          </a:prstGeom>
          <a:noFill/>
        </p:spPr>
        <p:txBody>
          <a:bodyPr wrap="square" rtlCol="0">
            <a:spAutoFit/>
          </a:bodyPr>
          <a:lstStyle/>
          <a:p>
            <a:pPr marL="285750" indent="-285750">
              <a:buFontTx/>
              <a:buChar char="-"/>
            </a:pPr>
            <a:r>
              <a:rPr lang="en-US" dirty="0"/>
              <a:t>More options</a:t>
            </a:r>
          </a:p>
          <a:p>
            <a:pPr marL="285750" indent="-285750">
              <a:buFontTx/>
              <a:buChar char="-"/>
            </a:pPr>
            <a:r>
              <a:rPr lang="en-US" dirty="0"/>
              <a:t>Use as Filter</a:t>
            </a:r>
          </a:p>
        </p:txBody>
      </p:sp>
      <p:cxnSp>
        <p:nvCxnSpPr>
          <p:cNvPr id="7" name="Straight Arrow Connector 6">
            <a:extLst>
              <a:ext uri="{FF2B5EF4-FFF2-40B4-BE49-F238E27FC236}">
                <a16:creationId xmlns:a16="http://schemas.microsoft.com/office/drawing/2014/main" id="{055D5B40-6064-4BE9-B8D0-FE42499CBBD4}"/>
              </a:ext>
            </a:extLst>
          </p:cNvPr>
          <p:cNvCxnSpPr>
            <a:cxnSpLocks/>
            <a:stCxn id="5" idx="1"/>
          </p:cNvCxnSpPr>
          <p:nvPr/>
        </p:nvCxnSpPr>
        <p:spPr>
          <a:xfrm flipH="1">
            <a:off x="5410200" y="2570360"/>
            <a:ext cx="1524000" cy="14820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C9C022A-E692-4D09-9DAB-9BAF531AB9FB}"/>
              </a:ext>
            </a:extLst>
          </p:cNvPr>
          <p:cNvSpPr txBox="1"/>
          <p:nvPr/>
        </p:nvSpPr>
        <p:spPr>
          <a:xfrm>
            <a:off x="6819900" y="4114800"/>
            <a:ext cx="2057400" cy="1200329"/>
          </a:xfrm>
          <a:prstGeom prst="rect">
            <a:avLst/>
          </a:prstGeom>
          <a:noFill/>
        </p:spPr>
        <p:txBody>
          <a:bodyPr wrap="square" rtlCol="0">
            <a:spAutoFit/>
          </a:bodyPr>
          <a:lstStyle/>
          <a:p>
            <a:r>
              <a:rPr lang="en-US" dirty="0"/>
              <a:t>Now when you click on a region, the first chart also change!</a:t>
            </a:r>
          </a:p>
        </p:txBody>
      </p:sp>
      <p:sp>
        <p:nvSpPr>
          <p:cNvPr id="3" name="Slide Number Placeholder 2">
            <a:extLst>
              <a:ext uri="{FF2B5EF4-FFF2-40B4-BE49-F238E27FC236}">
                <a16:creationId xmlns:a16="http://schemas.microsoft.com/office/drawing/2014/main" id="{6CE69D57-76F7-4467-997B-3DBB5652AB63}"/>
              </a:ext>
            </a:extLst>
          </p:cNvPr>
          <p:cNvSpPr>
            <a:spLocks noGrp="1"/>
          </p:cNvSpPr>
          <p:nvPr>
            <p:ph type="sldNum" sz="quarter" idx="12"/>
          </p:nvPr>
        </p:nvSpPr>
        <p:spPr/>
        <p:txBody>
          <a:bodyPr/>
          <a:lstStyle/>
          <a:p>
            <a:fld id="{D183960E-5260-4C97-94D3-72B9991F9191}" type="slidenum">
              <a:rPr lang="en-US" smtClean="0"/>
              <a:t>45</a:t>
            </a:fld>
            <a:endParaRPr lang="en-US"/>
          </a:p>
        </p:txBody>
      </p:sp>
    </p:spTree>
    <p:extLst>
      <p:ext uri="{BB962C8B-B14F-4D97-AF65-F5344CB8AC3E}">
        <p14:creationId xmlns:p14="http://schemas.microsoft.com/office/powerpoint/2010/main" val="4038911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3151-3E83-4B74-95EE-74FB92ACEDE3}"/>
              </a:ext>
            </a:extLst>
          </p:cNvPr>
          <p:cNvSpPr>
            <a:spLocks noGrp="1"/>
          </p:cNvSpPr>
          <p:nvPr>
            <p:ph type="title"/>
          </p:nvPr>
        </p:nvSpPr>
        <p:spPr/>
        <p:txBody>
          <a:bodyPr/>
          <a:lstStyle/>
          <a:p>
            <a:r>
              <a:rPr lang="en-US" dirty="0"/>
              <a:t>Add Time Slider</a:t>
            </a:r>
          </a:p>
        </p:txBody>
      </p:sp>
      <p:pic>
        <p:nvPicPr>
          <p:cNvPr id="4" name="Content Placeholder 3">
            <a:extLst>
              <a:ext uri="{FF2B5EF4-FFF2-40B4-BE49-F238E27FC236}">
                <a16:creationId xmlns:a16="http://schemas.microsoft.com/office/drawing/2014/main" id="{1CB1FB36-F6B5-43F7-A5B4-18F78A616D23}"/>
              </a:ext>
            </a:extLst>
          </p:cNvPr>
          <p:cNvPicPr>
            <a:picLocks noGrp="1" noChangeAspect="1"/>
          </p:cNvPicPr>
          <p:nvPr>
            <p:ph sz="half" idx="1"/>
          </p:nvPr>
        </p:nvPicPr>
        <p:blipFill rotWithShape="1">
          <a:blip r:embed="rId2"/>
          <a:srcRect l="10598" t="7077" r="25374" b="7115"/>
          <a:stretch/>
        </p:blipFill>
        <p:spPr>
          <a:xfrm>
            <a:off x="762000" y="1828800"/>
            <a:ext cx="5848350" cy="4408756"/>
          </a:xfrm>
          <a:prstGeom prst="rect">
            <a:avLst/>
          </a:prstGeom>
        </p:spPr>
      </p:pic>
      <p:sp>
        <p:nvSpPr>
          <p:cNvPr id="5" name="TextBox 4">
            <a:extLst>
              <a:ext uri="{FF2B5EF4-FFF2-40B4-BE49-F238E27FC236}">
                <a16:creationId xmlns:a16="http://schemas.microsoft.com/office/drawing/2014/main" id="{53ED586A-2904-4A26-917B-8EE68062BDED}"/>
              </a:ext>
            </a:extLst>
          </p:cNvPr>
          <p:cNvSpPr txBox="1"/>
          <p:nvPr/>
        </p:nvSpPr>
        <p:spPr>
          <a:xfrm>
            <a:off x="7086600" y="1828800"/>
            <a:ext cx="1828800" cy="1200329"/>
          </a:xfrm>
          <a:prstGeom prst="rect">
            <a:avLst/>
          </a:prstGeom>
          <a:noFill/>
        </p:spPr>
        <p:txBody>
          <a:bodyPr wrap="square" rtlCol="0">
            <a:spAutoFit/>
          </a:bodyPr>
          <a:lstStyle/>
          <a:p>
            <a:pPr marL="285750" indent="-285750">
              <a:buFontTx/>
              <a:buChar char="-"/>
            </a:pPr>
            <a:r>
              <a:rPr lang="en-US" dirty="0"/>
              <a:t>More options</a:t>
            </a:r>
          </a:p>
          <a:p>
            <a:pPr marL="285750" indent="-285750">
              <a:buFontTx/>
              <a:buChar char="-"/>
            </a:pPr>
            <a:r>
              <a:rPr lang="en-US" dirty="0"/>
              <a:t>Filters</a:t>
            </a:r>
          </a:p>
          <a:p>
            <a:pPr marL="285750" indent="-285750">
              <a:buFontTx/>
              <a:buChar char="-"/>
            </a:pPr>
            <a:r>
              <a:rPr lang="en-US" dirty="0"/>
              <a:t>Year of Year</a:t>
            </a:r>
          </a:p>
          <a:p>
            <a:pPr marL="285750" indent="-285750">
              <a:buFontTx/>
              <a:buChar char="-"/>
            </a:pPr>
            <a:endParaRPr lang="en-US" dirty="0"/>
          </a:p>
        </p:txBody>
      </p:sp>
      <p:cxnSp>
        <p:nvCxnSpPr>
          <p:cNvPr id="6" name="Straight Arrow Connector 5">
            <a:extLst>
              <a:ext uri="{FF2B5EF4-FFF2-40B4-BE49-F238E27FC236}">
                <a16:creationId xmlns:a16="http://schemas.microsoft.com/office/drawing/2014/main" id="{2940C167-E58E-4368-AD06-E4C0A613F3EB}"/>
              </a:ext>
            </a:extLst>
          </p:cNvPr>
          <p:cNvCxnSpPr>
            <a:cxnSpLocks/>
            <a:stCxn id="5" idx="1"/>
          </p:cNvCxnSpPr>
          <p:nvPr/>
        </p:nvCxnSpPr>
        <p:spPr>
          <a:xfrm flipH="1">
            <a:off x="4876800" y="2428965"/>
            <a:ext cx="2209800" cy="16858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screenshot of a cell phone&#10;&#10;Description generated with high confidence">
            <a:extLst>
              <a:ext uri="{FF2B5EF4-FFF2-40B4-BE49-F238E27FC236}">
                <a16:creationId xmlns:a16="http://schemas.microsoft.com/office/drawing/2014/main" id="{0848CBE9-EAAF-4C02-810D-8E73D26A5BE7}"/>
              </a:ext>
            </a:extLst>
          </p:cNvPr>
          <p:cNvPicPr>
            <a:picLocks noChangeAspect="1"/>
          </p:cNvPicPr>
          <p:nvPr/>
        </p:nvPicPr>
        <p:blipFill rotWithShape="1">
          <a:blip r:embed="rId3">
            <a:extLst>
              <a:ext uri="{28A0092B-C50C-407E-A947-70E740481C1C}">
                <a14:useLocalDpi xmlns:a14="http://schemas.microsoft.com/office/drawing/2010/main" val="0"/>
              </a:ext>
            </a:extLst>
          </a:blip>
          <a:srcRect b="59028"/>
          <a:stretch/>
        </p:blipFill>
        <p:spPr>
          <a:xfrm>
            <a:off x="7315200" y="4343400"/>
            <a:ext cx="1705213" cy="1729082"/>
          </a:xfrm>
          <a:prstGeom prst="rect">
            <a:avLst/>
          </a:prstGeom>
        </p:spPr>
      </p:pic>
      <p:sp>
        <p:nvSpPr>
          <p:cNvPr id="11" name="Arrow: Down 10">
            <a:extLst>
              <a:ext uri="{FF2B5EF4-FFF2-40B4-BE49-F238E27FC236}">
                <a16:creationId xmlns:a16="http://schemas.microsoft.com/office/drawing/2014/main" id="{44F014CA-F2FE-4E36-889B-FF56E428CC6E}"/>
              </a:ext>
            </a:extLst>
          </p:cNvPr>
          <p:cNvSpPr/>
          <p:nvPr/>
        </p:nvSpPr>
        <p:spPr>
          <a:xfrm>
            <a:off x="7796494" y="2895600"/>
            <a:ext cx="547406" cy="79929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0B4739-06F5-458C-AAFB-2355C7F56D4C}"/>
              </a:ext>
            </a:extLst>
          </p:cNvPr>
          <p:cNvSpPr txBox="1"/>
          <p:nvPr/>
        </p:nvSpPr>
        <p:spPr>
          <a:xfrm>
            <a:off x="7315200" y="3791634"/>
            <a:ext cx="1524000" cy="646331"/>
          </a:xfrm>
          <a:prstGeom prst="rect">
            <a:avLst/>
          </a:prstGeom>
          <a:noFill/>
        </p:spPr>
        <p:txBody>
          <a:bodyPr wrap="square" rtlCol="0">
            <a:spAutoFit/>
          </a:bodyPr>
          <a:lstStyle/>
          <a:p>
            <a:r>
              <a:rPr lang="en-US" dirty="0"/>
              <a:t>Add year filter</a:t>
            </a:r>
          </a:p>
          <a:p>
            <a:pPr marL="285750" indent="-285750">
              <a:buFontTx/>
              <a:buChar char="-"/>
            </a:pPr>
            <a:endParaRPr lang="en-US" dirty="0"/>
          </a:p>
        </p:txBody>
      </p:sp>
      <p:sp>
        <p:nvSpPr>
          <p:cNvPr id="3" name="Slide Number Placeholder 2">
            <a:extLst>
              <a:ext uri="{FF2B5EF4-FFF2-40B4-BE49-F238E27FC236}">
                <a16:creationId xmlns:a16="http://schemas.microsoft.com/office/drawing/2014/main" id="{EB1A3321-2591-49D2-BD11-7520F6A0478B}"/>
              </a:ext>
            </a:extLst>
          </p:cNvPr>
          <p:cNvSpPr>
            <a:spLocks noGrp="1"/>
          </p:cNvSpPr>
          <p:nvPr>
            <p:ph type="sldNum" sz="quarter" idx="12"/>
          </p:nvPr>
        </p:nvSpPr>
        <p:spPr/>
        <p:txBody>
          <a:bodyPr/>
          <a:lstStyle/>
          <a:p>
            <a:fld id="{D183960E-5260-4C97-94D3-72B9991F9191}" type="slidenum">
              <a:rPr lang="en-US" smtClean="0"/>
              <a:t>46</a:t>
            </a:fld>
            <a:endParaRPr lang="en-US"/>
          </a:p>
        </p:txBody>
      </p:sp>
    </p:spTree>
    <p:extLst>
      <p:ext uri="{BB962C8B-B14F-4D97-AF65-F5344CB8AC3E}">
        <p14:creationId xmlns:p14="http://schemas.microsoft.com/office/powerpoint/2010/main" val="2944507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7FD5C-0981-4018-9EF9-92E09A8DBB2A}"/>
              </a:ext>
            </a:extLst>
          </p:cNvPr>
          <p:cNvSpPr>
            <a:spLocks noGrp="1"/>
          </p:cNvSpPr>
          <p:nvPr>
            <p:ph type="title"/>
          </p:nvPr>
        </p:nvSpPr>
        <p:spPr/>
        <p:txBody>
          <a:bodyPr/>
          <a:lstStyle/>
          <a:p>
            <a:r>
              <a:rPr lang="en-US" dirty="0"/>
              <a:t>Add Time Slider</a:t>
            </a:r>
          </a:p>
        </p:txBody>
      </p:sp>
      <p:pic>
        <p:nvPicPr>
          <p:cNvPr id="4" name="Content Placeholder 3">
            <a:extLst>
              <a:ext uri="{FF2B5EF4-FFF2-40B4-BE49-F238E27FC236}">
                <a16:creationId xmlns:a16="http://schemas.microsoft.com/office/drawing/2014/main" id="{E1939FFB-14EB-4513-B0A7-38CB1ED20D08}"/>
              </a:ext>
            </a:extLst>
          </p:cNvPr>
          <p:cNvPicPr>
            <a:picLocks noGrp="1" noChangeAspect="1"/>
          </p:cNvPicPr>
          <p:nvPr>
            <p:ph sz="half" idx="1"/>
          </p:nvPr>
        </p:nvPicPr>
        <p:blipFill rotWithShape="1">
          <a:blip r:embed="rId2"/>
          <a:srcRect l="49016" t="38599" r="12567" b="1861"/>
          <a:stretch/>
        </p:blipFill>
        <p:spPr>
          <a:xfrm>
            <a:off x="381000" y="1690689"/>
            <a:ext cx="4418898" cy="3852373"/>
          </a:xfrm>
          <a:prstGeom prst="rect">
            <a:avLst/>
          </a:prstGeom>
        </p:spPr>
      </p:pic>
      <p:pic>
        <p:nvPicPr>
          <p:cNvPr id="5" name="Picture 4">
            <a:extLst>
              <a:ext uri="{FF2B5EF4-FFF2-40B4-BE49-F238E27FC236}">
                <a16:creationId xmlns:a16="http://schemas.microsoft.com/office/drawing/2014/main" id="{D0B8FF59-0576-47E2-B3DB-96E61976994E}"/>
              </a:ext>
            </a:extLst>
          </p:cNvPr>
          <p:cNvPicPr>
            <a:picLocks noChangeAspect="1"/>
          </p:cNvPicPr>
          <p:nvPr/>
        </p:nvPicPr>
        <p:blipFill rotWithShape="1">
          <a:blip r:embed="rId3"/>
          <a:srcRect l="50000" t="38148" r="23333" b="1111"/>
          <a:stretch/>
        </p:blipFill>
        <p:spPr>
          <a:xfrm>
            <a:off x="5791200" y="1658327"/>
            <a:ext cx="3048000" cy="3905250"/>
          </a:xfrm>
          <a:prstGeom prst="rect">
            <a:avLst/>
          </a:prstGeom>
        </p:spPr>
      </p:pic>
      <p:sp>
        <p:nvSpPr>
          <p:cNvPr id="6" name="TextBox 5">
            <a:extLst>
              <a:ext uri="{FF2B5EF4-FFF2-40B4-BE49-F238E27FC236}">
                <a16:creationId xmlns:a16="http://schemas.microsoft.com/office/drawing/2014/main" id="{2B9C3FB5-BA39-4B69-A0B7-2DBDC3114A59}"/>
              </a:ext>
            </a:extLst>
          </p:cNvPr>
          <p:cNvSpPr txBox="1"/>
          <p:nvPr/>
        </p:nvSpPr>
        <p:spPr>
          <a:xfrm>
            <a:off x="1085499" y="5638800"/>
            <a:ext cx="3009900" cy="923330"/>
          </a:xfrm>
          <a:prstGeom prst="rect">
            <a:avLst/>
          </a:prstGeom>
          <a:noFill/>
        </p:spPr>
        <p:txBody>
          <a:bodyPr wrap="square" rtlCol="0">
            <a:spAutoFit/>
          </a:bodyPr>
          <a:lstStyle/>
          <a:p>
            <a:pPr marL="285750" indent="-285750">
              <a:buFontTx/>
              <a:buChar char="-"/>
            </a:pPr>
            <a:r>
              <a:rPr lang="en-US" dirty="0"/>
              <a:t>More options</a:t>
            </a:r>
          </a:p>
          <a:p>
            <a:pPr marL="285750" indent="-285750">
              <a:buFontTx/>
              <a:buChar char="-"/>
            </a:pPr>
            <a:r>
              <a:rPr lang="en-US" dirty="0"/>
              <a:t>Customize</a:t>
            </a:r>
          </a:p>
          <a:p>
            <a:pPr marL="285750" indent="-285750">
              <a:buFontTx/>
              <a:buChar char="-"/>
            </a:pPr>
            <a:r>
              <a:rPr lang="en-US" dirty="0"/>
              <a:t>Uncheck Show “All” Value</a:t>
            </a:r>
          </a:p>
        </p:txBody>
      </p:sp>
      <p:sp>
        <p:nvSpPr>
          <p:cNvPr id="7" name="TextBox 6">
            <a:extLst>
              <a:ext uri="{FF2B5EF4-FFF2-40B4-BE49-F238E27FC236}">
                <a16:creationId xmlns:a16="http://schemas.microsoft.com/office/drawing/2014/main" id="{0635E56A-9117-488A-B36A-78D2AA282CA2}"/>
              </a:ext>
            </a:extLst>
          </p:cNvPr>
          <p:cNvSpPr txBox="1"/>
          <p:nvPr/>
        </p:nvSpPr>
        <p:spPr>
          <a:xfrm>
            <a:off x="6248400" y="5777299"/>
            <a:ext cx="3009900" cy="646331"/>
          </a:xfrm>
          <a:prstGeom prst="rect">
            <a:avLst/>
          </a:prstGeom>
          <a:noFill/>
        </p:spPr>
        <p:txBody>
          <a:bodyPr wrap="square" rtlCol="0">
            <a:spAutoFit/>
          </a:bodyPr>
          <a:lstStyle/>
          <a:p>
            <a:pPr marL="285750" indent="-285750">
              <a:buFontTx/>
              <a:buChar char="-"/>
            </a:pPr>
            <a:r>
              <a:rPr lang="en-US" dirty="0"/>
              <a:t>More options</a:t>
            </a:r>
          </a:p>
          <a:p>
            <a:pPr marL="285750" indent="-285750">
              <a:buFontTx/>
              <a:buChar char="-"/>
            </a:pPr>
            <a:r>
              <a:rPr lang="en-US" dirty="0"/>
              <a:t>Single Value (slider)</a:t>
            </a:r>
          </a:p>
        </p:txBody>
      </p:sp>
      <p:sp>
        <p:nvSpPr>
          <p:cNvPr id="3" name="Slide Number Placeholder 2">
            <a:extLst>
              <a:ext uri="{FF2B5EF4-FFF2-40B4-BE49-F238E27FC236}">
                <a16:creationId xmlns:a16="http://schemas.microsoft.com/office/drawing/2014/main" id="{A4AFAFBA-6330-49E6-8267-758FBD24F0AF}"/>
              </a:ext>
            </a:extLst>
          </p:cNvPr>
          <p:cNvSpPr>
            <a:spLocks noGrp="1"/>
          </p:cNvSpPr>
          <p:nvPr>
            <p:ph type="sldNum" sz="quarter" idx="12"/>
          </p:nvPr>
        </p:nvSpPr>
        <p:spPr/>
        <p:txBody>
          <a:bodyPr/>
          <a:lstStyle/>
          <a:p>
            <a:fld id="{D183960E-5260-4C97-94D3-72B9991F9191}" type="slidenum">
              <a:rPr lang="en-US" smtClean="0"/>
              <a:t>47</a:t>
            </a:fld>
            <a:endParaRPr lang="en-US"/>
          </a:p>
        </p:txBody>
      </p:sp>
    </p:spTree>
    <p:extLst>
      <p:ext uri="{BB962C8B-B14F-4D97-AF65-F5344CB8AC3E}">
        <p14:creationId xmlns:p14="http://schemas.microsoft.com/office/powerpoint/2010/main" val="10061998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Top Corners Rounded 9">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37536" y="1604792"/>
            <a:ext cx="5923488" cy="3648417"/>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Top Corners Rounded 11">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44075" y="1645100"/>
            <a:ext cx="5609397" cy="3567794"/>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055042-3328-4CB5-9875-C291ECA1F33F}"/>
              </a:ext>
            </a:extLst>
          </p:cNvPr>
          <p:cNvSpPr>
            <a:spLocks noGrp="1"/>
          </p:cNvSpPr>
          <p:nvPr>
            <p:ph type="title"/>
          </p:nvPr>
        </p:nvSpPr>
        <p:spPr>
          <a:xfrm>
            <a:off x="241299" y="981091"/>
            <a:ext cx="3069714" cy="1624457"/>
          </a:xfrm>
        </p:spPr>
        <p:txBody>
          <a:bodyPr vert="horz" lIns="91440" tIns="45720" rIns="91440" bIns="45720" rtlCol="0" anchor="ctr">
            <a:normAutofit/>
          </a:bodyPr>
          <a:lstStyle/>
          <a:p>
            <a:pPr defTabSz="914400"/>
            <a:r>
              <a:rPr lang="en-US" sz="3200" b="1" kern="1200" dirty="0">
                <a:solidFill>
                  <a:schemeClr val="bg1"/>
                </a:solidFill>
                <a:latin typeface="+mj-lt"/>
                <a:ea typeface="+mj-ea"/>
                <a:cs typeface="+mj-cs"/>
              </a:rPr>
              <a:t>Customize Content</a:t>
            </a:r>
          </a:p>
        </p:txBody>
      </p:sp>
      <p:cxnSp>
        <p:nvCxnSpPr>
          <p:cNvPr id="14" name="Straight Connector 13">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3053" y="2705800"/>
            <a:ext cx="1198092"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7E9DD8C-3851-4891-84B7-3891516F86C1}"/>
              </a:ext>
            </a:extLst>
          </p:cNvPr>
          <p:cNvSpPr>
            <a:spLocks noGrp="1"/>
          </p:cNvSpPr>
          <p:nvPr>
            <p:ph sz="half" idx="1"/>
          </p:nvPr>
        </p:nvSpPr>
        <p:spPr>
          <a:xfrm>
            <a:off x="241299" y="2834809"/>
            <a:ext cx="3069714" cy="3042099"/>
          </a:xfrm>
        </p:spPr>
        <p:txBody>
          <a:bodyPr vert="horz" lIns="91440" tIns="45720" rIns="91440" bIns="45720" rtlCol="0" anchor="t">
            <a:normAutofit/>
          </a:bodyPr>
          <a:lstStyle/>
          <a:p>
            <a:pPr indent="-228600" defTabSz="914400"/>
            <a:r>
              <a:rPr lang="en-US" sz="2000" dirty="0">
                <a:solidFill>
                  <a:schemeClr val="bg1"/>
                </a:solidFill>
              </a:rPr>
              <a:t>Change dashboard background color</a:t>
            </a:r>
          </a:p>
          <a:p>
            <a:pPr indent="-228600" defTabSz="914400"/>
            <a:r>
              <a:rPr lang="en-US" sz="2000" dirty="0">
                <a:solidFill>
                  <a:schemeClr val="bg1"/>
                </a:solidFill>
              </a:rPr>
              <a:t>Format -&gt; Dashboard -&gt; Dashboard Shading</a:t>
            </a:r>
          </a:p>
          <a:p>
            <a:pPr marL="0" indent="-228600" defTabSz="914400"/>
            <a:endParaRPr lang="en-US" sz="1700" dirty="0">
              <a:solidFill>
                <a:schemeClr val="bg1"/>
              </a:solidFill>
            </a:endParaRPr>
          </a:p>
        </p:txBody>
      </p:sp>
      <p:pic>
        <p:nvPicPr>
          <p:cNvPr id="5" name="Picture 4" descr="A screenshot of a computer&#10;&#10;Description generated with very high confidence">
            <a:extLst>
              <a:ext uri="{FF2B5EF4-FFF2-40B4-BE49-F238E27FC236}">
                <a16:creationId xmlns:a16="http://schemas.microsoft.com/office/drawing/2014/main" id="{12C5C3F0-E364-48B3-ACCD-736CEE027DEC}"/>
              </a:ext>
            </a:extLst>
          </p:cNvPr>
          <p:cNvPicPr>
            <a:picLocks noChangeAspect="1"/>
          </p:cNvPicPr>
          <p:nvPr/>
        </p:nvPicPr>
        <p:blipFill rotWithShape="1">
          <a:blip r:embed="rId2"/>
          <a:srcRect t="-371" r="69167" b="44075"/>
          <a:stretch/>
        </p:blipFill>
        <p:spPr>
          <a:xfrm>
            <a:off x="3902825" y="830864"/>
            <a:ext cx="4906588" cy="5039223"/>
          </a:xfrm>
          <a:prstGeom prst="rect">
            <a:avLst/>
          </a:prstGeom>
        </p:spPr>
      </p:pic>
      <p:cxnSp>
        <p:nvCxnSpPr>
          <p:cNvPr id="11" name="Straight Arrow Connector 10">
            <a:extLst>
              <a:ext uri="{FF2B5EF4-FFF2-40B4-BE49-F238E27FC236}">
                <a16:creationId xmlns:a16="http://schemas.microsoft.com/office/drawing/2014/main" id="{C5C52938-92DE-43FF-99F9-137FC7991B4A}"/>
              </a:ext>
            </a:extLst>
          </p:cNvPr>
          <p:cNvCxnSpPr>
            <a:cxnSpLocks/>
          </p:cNvCxnSpPr>
          <p:nvPr/>
        </p:nvCxnSpPr>
        <p:spPr>
          <a:xfrm flipV="1">
            <a:off x="3079371" y="2209800"/>
            <a:ext cx="1035429" cy="17526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0E95154-6856-4453-9EC3-94EE14CA2D8C}"/>
              </a:ext>
            </a:extLst>
          </p:cNvPr>
          <p:cNvSpPr>
            <a:spLocks noGrp="1"/>
          </p:cNvSpPr>
          <p:nvPr>
            <p:ph type="sldNum" sz="quarter" idx="12"/>
          </p:nvPr>
        </p:nvSpPr>
        <p:spPr/>
        <p:txBody>
          <a:bodyPr/>
          <a:lstStyle/>
          <a:p>
            <a:fld id="{D183960E-5260-4C97-94D3-72B9991F9191}" type="slidenum">
              <a:rPr lang="en-US" smtClean="0"/>
              <a:t>48</a:t>
            </a:fld>
            <a:endParaRPr lang="en-US"/>
          </a:p>
        </p:txBody>
      </p:sp>
    </p:spTree>
    <p:extLst>
      <p:ext uri="{BB962C8B-B14F-4D97-AF65-F5344CB8AC3E}">
        <p14:creationId xmlns:p14="http://schemas.microsoft.com/office/powerpoint/2010/main" val="783441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55042-3328-4CB5-9875-C291ECA1F33F}"/>
              </a:ext>
            </a:extLst>
          </p:cNvPr>
          <p:cNvSpPr>
            <a:spLocks noGrp="1"/>
          </p:cNvSpPr>
          <p:nvPr>
            <p:ph type="title"/>
          </p:nvPr>
        </p:nvSpPr>
        <p:spPr/>
        <p:txBody>
          <a:bodyPr/>
          <a:lstStyle/>
          <a:p>
            <a:r>
              <a:rPr lang="en-US" dirty="0"/>
              <a:t>Customize Content</a:t>
            </a:r>
          </a:p>
        </p:txBody>
      </p:sp>
      <p:sp>
        <p:nvSpPr>
          <p:cNvPr id="3" name="Content Placeholder 2">
            <a:extLst>
              <a:ext uri="{FF2B5EF4-FFF2-40B4-BE49-F238E27FC236}">
                <a16:creationId xmlns:a16="http://schemas.microsoft.com/office/drawing/2014/main" id="{97E9DD8C-3851-4891-84B7-3891516F86C1}"/>
              </a:ext>
            </a:extLst>
          </p:cNvPr>
          <p:cNvSpPr>
            <a:spLocks noGrp="1"/>
          </p:cNvSpPr>
          <p:nvPr>
            <p:ph sz="half" idx="1"/>
          </p:nvPr>
        </p:nvSpPr>
        <p:spPr/>
        <p:txBody>
          <a:bodyPr/>
          <a:lstStyle/>
          <a:p>
            <a:r>
              <a:rPr lang="en-US" dirty="0"/>
              <a:t>Modify Title by double clicking on the title</a:t>
            </a:r>
          </a:p>
          <a:p>
            <a:r>
              <a:rPr lang="en-US" dirty="0"/>
              <a:t>Add object (text, image) by dragging object to dashboard</a:t>
            </a:r>
          </a:p>
          <a:p>
            <a:pPr marL="0" indent="0">
              <a:buNone/>
            </a:pPr>
            <a:endParaRPr lang="en-US" dirty="0"/>
          </a:p>
        </p:txBody>
      </p:sp>
      <p:pic>
        <p:nvPicPr>
          <p:cNvPr id="5" name="Picture 4" descr="A screenshot of a cell phone&#10;&#10;Description generated with very high confidence">
            <a:extLst>
              <a:ext uri="{FF2B5EF4-FFF2-40B4-BE49-F238E27FC236}">
                <a16:creationId xmlns:a16="http://schemas.microsoft.com/office/drawing/2014/main" id="{FD19EC2D-5F6C-40A9-A659-271FA5B2B706}"/>
              </a:ext>
            </a:extLst>
          </p:cNvPr>
          <p:cNvPicPr>
            <a:picLocks noChangeAspect="1"/>
          </p:cNvPicPr>
          <p:nvPr/>
        </p:nvPicPr>
        <p:blipFill rotWithShape="1">
          <a:blip r:embed="rId2">
            <a:extLst>
              <a:ext uri="{28A0092B-C50C-407E-A947-70E740481C1C}">
                <a14:useLocalDpi xmlns:a14="http://schemas.microsoft.com/office/drawing/2010/main" val="0"/>
              </a:ext>
            </a:extLst>
          </a:blip>
          <a:srcRect r="5226"/>
          <a:stretch/>
        </p:blipFill>
        <p:spPr>
          <a:xfrm>
            <a:off x="3619500" y="4197054"/>
            <a:ext cx="1905000" cy="2114845"/>
          </a:xfrm>
          <a:prstGeom prst="rect">
            <a:avLst/>
          </a:prstGeom>
        </p:spPr>
      </p:pic>
      <p:sp>
        <p:nvSpPr>
          <p:cNvPr id="4" name="Slide Number Placeholder 3">
            <a:extLst>
              <a:ext uri="{FF2B5EF4-FFF2-40B4-BE49-F238E27FC236}">
                <a16:creationId xmlns:a16="http://schemas.microsoft.com/office/drawing/2014/main" id="{F0459B4A-9658-4E3D-B5EF-19C9F5306950}"/>
              </a:ext>
            </a:extLst>
          </p:cNvPr>
          <p:cNvSpPr>
            <a:spLocks noGrp="1"/>
          </p:cNvSpPr>
          <p:nvPr>
            <p:ph type="sldNum" sz="quarter" idx="12"/>
          </p:nvPr>
        </p:nvSpPr>
        <p:spPr/>
        <p:txBody>
          <a:bodyPr/>
          <a:lstStyle/>
          <a:p>
            <a:fld id="{D183960E-5260-4C97-94D3-72B9991F9191}" type="slidenum">
              <a:rPr lang="en-US" smtClean="0"/>
              <a:t>49</a:t>
            </a:fld>
            <a:endParaRPr lang="en-US"/>
          </a:p>
        </p:txBody>
      </p:sp>
    </p:spTree>
    <p:extLst>
      <p:ext uri="{BB962C8B-B14F-4D97-AF65-F5344CB8AC3E}">
        <p14:creationId xmlns:p14="http://schemas.microsoft.com/office/powerpoint/2010/main" val="1553948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21D8D2-5568-4D40-8A3F-C594A3FEB4F3}"/>
              </a:ext>
            </a:extLst>
          </p:cNvPr>
          <p:cNvSpPr>
            <a:spLocks noGrp="1"/>
          </p:cNvSpPr>
          <p:nvPr>
            <p:ph type="title"/>
          </p:nvPr>
        </p:nvSpPr>
        <p:spPr>
          <a:xfrm>
            <a:off x="533400" y="1143000"/>
            <a:ext cx="2949575" cy="5272232"/>
          </a:xfrm>
        </p:spPr>
        <p:txBody>
          <a:bodyPr>
            <a:normAutofit fontScale="90000"/>
          </a:bodyPr>
          <a:lstStyle/>
          <a:p>
            <a:pPr algn="r"/>
            <a:br>
              <a:rPr lang="en-US" dirty="0"/>
            </a:br>
            <a:br>
              <a:rPr lang="en-US" dirty="0"/>
            </a:br>
            <a:br>
              <a:rPr lang="en-US" dirty="0"/>
            </a:br>
            <a:r>
              <a:rPr lang="en-US" sz="4000" dirty="0"/>
              <a:t>Data, Technology </a:t>
            </a:r>
            <a:br>
              <a:rPr lang="en-US" sz="4000" dirty="0"/>
            </a:br>
            <a:r>
              <a:rPr lang="en-US" sz="4000" dirty="0"/>
              <a:t>and </a:t>
            </a:r>
            <a:br>
              <a:rPr lang="en-US" sz="4000" dirty="0"/>
            </a:br>
            <a:r>
              <a:rPr lang="en-US" sz="4000" dirty="0"/>
              <a:t>Innovation</a:t>
            </a:r>
            <a:br>
              <a:rPr lang="en-US" dirty="0"/>
            </a:br>
            <a:br>
              <a:rPr lang="en-US" dirty="0"/>
            </a:br>
            <a:br>
              <a:rPr lang="en-US" dirty="0"/>
            </a:br>
            <a:br>
              <a:rPr lang="en-US" dirty="0"/>
            </a:br>
            <a:br>
              <a:rPr lang="en-US" dirty="0"/>
            </a:br>
            <a:endParaRPr lang="en-US" dirty="0"/>
          </a:p>
        </p:txBody>
      </p:sp>
      <p:pic>
        <p:nvPicPr>
          <p:cNvPr id="7" name="Picture Placeholder 6">
            <a:extLst>
              <a:ext uri="{FF2B5EF4-FFF2-40B4-BE49-F238E27FC236}">
                <a16:creationId xmlns:a16="http://schemas.microsoft.com/office/drawing/2014/main" id="{2D80FF18-1AAB-42F8-8E83-5037691D66E8}"/>
              </a:ext>
            </a:extLst>
          </p:cNvPr>
          <p:cNvPicPr>
            <a:picLocks noGrp="1" noChangeAspect="1"/>
          </p:cNvPicPr>
          <p:nvPr>
            <p:ph type="pic" idx="1"/>
          </p:nvPr>
        </p:nvPicPr>
        <p:blipFill>
          <a:blip r:embed="rId3" cstate="screen">
            <a:extLst>
              <a:ext uri="{28A0092B-C50C-407E-A947-70E740481C1C}">
                <a14:useLocalDpi xmlns:a14="http://schemas.microsoft.com/office/drawing/2010/main"/>
              </a:ext>
            </a:extLst>
          </a:blip>
          <a:srcRect/>
          <a:stretch>
            <a:fillRect/>
          </a:stretch>
        </p:blipFill>
        <p:spPr/>
      </p:pic>
      <p:sp>
        <p:nvSpPr>
          <p:cNvPr id="2" name="Slide Number Placeholder 1">
            <a:extLst>
              <a:ext uri="{FF2B5EF4-FFF2-40B4-BE49-F238E27FC236}">
                <a16:creationId xmlns:a16="http://schemas.microsoft.com/office/drawing/2014/main" id="{1CE22EF5-743E-404E-8909-1E57DBF614A4}"/>
              </a:ext>
            </a:extLst>
          </p:cNvPr>
          <p:cNvSpPr>
            <a:spLocks noGrp="1"/>
          </p:cNvSpPr>
          <p:nvPr>
            <p:ph type="sldNum" sz="quarter" idx="12"/>
          </p:nvPr>
        </p:nvSpPr>
        <p:spPr/>
        <p:txBody>
          <a:bodyPr/>
          <a:lstStyle/>
          <a:p>
            <a:fld id="{D183960E-5260-4C97-94D3-72B9991F9191}" type="slidenum">
              <a:rPr lang="en-US" smtClean="0"/>
              <a:pPr/>
              <a:t>5</a:t>
            </a:fld>
            <a:endParaRPr lang="en-US" dirty="0"/>
          </a:p>
        </p:txBody>
      </p:sp>
    </p:spTree>
    <p:extLst>
      <p:ext uri="{BB962C8B-B14F-4D97-AF65-F5344CB8AC3E}">
        <p14:creationId xmlns:p14="http://schemas.microsoft.com/office/powerpoint/2010/main" val="2194918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5491-95F1-40F7-AD39-60C95B8A64F3}"/>
              </a:ext>
            </a:extLst>
          </p:cNvPr>
          <p:cNvSpPr>
            <a:spLocks noGrp="1"/>
          </p:cNvSpPr>
          <p:nvPr>
            <p:ph type="title"/>
          </p:nvPr>
        </p:nvSpPr>
        <p:spPr/>
        <p:txBody>
          <a:bodyPr/>
          <a:lstStyle/>
          <a:p>
            <a:r>
              <a:rPr lang="en-US" dirty="0"/>
              <a:t>Customize Content</a:t>
            </a:r>
          </a:p>
        </p:txBody>
      </p:sp>
      <p:sp>
        <p:nvSpPr>
          <p:cNvPr id="3" name="Content Placeholder 2">
            <a:extLst>
              <a:ext uri="{FF2B5EF4-FFF2-40B4-BE49-F238E27FC236}">
                <a16:creationId xmlns:a16="http://schemas.microsoft.com/office/drawing/2014/main" id="{6C649BE9-8442-4B26-A1D0-EDC2668D5C91}"/>
              </a:ext>
            </a:extLst>
          </p:cNvPr>
          <p:cNvSpPr>
            <a:spLocks noGrp="1"/>
          </p:cNvSpPr>
          <p:nvPr>
            <p:ph sz="half" idx="1"/>
          </p:nvPr>
        </p:nvSpPr>
        <p:spPr>
          <a:xfrm>
            <a:off x="581025" y="1828800"/>
            <a:ext cx="7981950" cy="1905000"/>
          </a:xfrm>
        </p:spPr>
        <p:txBody>
          <a:bodyPr/>
          <a:lstStyle/>
          <a:p>
            <a:r>
              <a:rPr lang="en-US" dirty="0"/>
              <a:t>How to add YouTube video?</a:t>
            </a:r>
          </a:p>
          <a:p>
            <a:r>
              <a:rPr lang="en-US" dirty="0"/>
              <a:t>Drag a Webpage               in to dashboard</a:t>
            </a:r>
          </a:p>
          <a:p>
            <a:r>
              <a:rPr lang="en-US" dirty="0"/>
              <a:t>Enter your modified YouTube link</a:t>
            </a:r>
          </a:p>
          <a:p>
            <a:endParaRPr lang="en-US" dirty="0"/>
          </a:p>
        </p:txBody>
      </p:sp>
      <p:pic>
        <p:nvPicPr>
          <p:cNvPr id="5" name="Picture 4">
            <a:extLst>
              <a:ext uri="{FF2B5EF4-FFF2-40B4-BE49-F238E27FC236}">
                <a16:creationId xmlns:a16="http://schemas.microsoft.com/office/drawing/2014/main" id="{02BA0A33-63BA-4DF6-92FE-49FEC4710670}"/>
              </a:ext>
            </a:extLst>
          </p:cNvPr>
          <p:cNvPicPr>
            <a:picLocks noChangeAspect="1"/>
          </p:cNvPicPr>
          <p:nvPr/>
        </p:nvPicPr>
        <p:blipFill rotWithShape="1">
          <a:blip r:embed="rId2">
            <a:extLst>
              <a:ext uri="{28A0092B-C50C-407E-A947-70E740481C1C}">
                <a14:useLocalDpi xmlns:a14="http://schemas.microsoft.com/office/drawing/2010/main" val="0"/>
              </a:ext>
            </a:extLst>
          </a:blip>
          <a:srcRect l="7480" r="6515"/>
          <a:stretch/>
        </p:blipFill>
        <p:spPr>
          <a:xfrm>
            <a:off x="4114800" y="2438400"/>
            <a:ext cx="1752600" cy="671532"/>
          </a:xfrm>
          <a:prstGeom prst="rect">
            <a:avLst/>
          </a:prstGeom>
        </p:spPr>
      </p:pic>
      <p:sp>
        <p:nvSpPr>
          <p:cNvPr id="6" name="TextBox 5">
            <a:extLst>
              <a:ext uri="{FF2B5EF4-FFF2-40B4-BE49-F238E27FC236}">
                <a16:creationId xmlns:a16="http://schemas.microsoft.com/office/drawing/2014/main" id="{243214C1-7C5C-4677-AB68-5600FCECD6E9}"/>
              </a:ext>
            </a:extLst>
          </p:cNvPr>
          <p:cNvSpPr txBox="1"/>
          <p:nvPr/>
        </p:nvSpPr>
        <p:spPr>
          <a:xfrm>
            <a:off x="1828538" y="3943290"/>
            <a:ext cx="5486924" cy="400110"/>
          </a:xfrm>
          <a:prstGeom prst="rect">
            <a:avLst/>
          </a:prstGeom>
          <a:noFill/>
        </p:spPr>
        <p:txBody>
          <a:bodyPr wrap="square" rtlCol="0">
            <a:spAutoFit/>
          </a:bodyPr>
          <a:lstStyle/>
          <a:p>
            <a:r>
              <a:rPr lang="en-US" sz="2000" dirty="0">
                <a:hlinkClick r:id="rId3"/>
              </a:rPr>
              <a:t>https://www.youtube.com/watch?v=Mg43RbYsBho</a:t>
            </a:r>
            <a:r>
              <a:rPr lang="en-US" sz="2000" dirty="0"/>
              <a:t> </a:t>
            </a:r>
          </a:p>
        </p:txBody>
      </p:sp>
      <p:sp>
        <p:nvSpPr>
          <p:cNvPr id="7" name="TextBox 6">
            <a:extLst>
              <a:ext uri="{FF2B5EF4-FFF2-40B4-BE49-F238E27FC236}">
                <a16:creationId xmlns:a16="http://schemas.microsoft.com/office/drawing/2014/main" id="{A1E5C791-588B-4679-AE88-F4F25F22E90E}"/>
              </a:ext>
            </a:extLst>
          </p:cNvPr>
          <p:cNvSpPr txBox="1"/>
          <p:nvPr/>
        </p:nvSpPr>
        <p:spPr>
          <a:xfrm>
            <a:off x="1885687" y="5638800"/>
            <a:ext cx="5430333" cy="400110"/>
          </a:xfrm>
          <a:prstGeom prst="rect">
            <a:avLst/>
          </a:prstGeom>
          <a:noFill/>
        </p:spPr>
        <p:txBody>
          <a:bodyPr wrap="none" rtlCol="0">
            <a:spAutoFit/>
          </a:bodyPr>
          <a:lstStyle/>
          <a:p>
            <a:r>
              <a:rPr lang="en-US" sz="2000" dirty="0">
                <a:hlinkClick r:id="rId4"/>
              </a:rPr>
              <a:t>https://www.youtube.com/embed/Mg43RbYsBho</a:t>
            </a:r>
            <a:r>
              <a:rPr lang="en-US" sz="2000" dirty="0"/>
              <a:t> </a:t>
            </a:r>
          </a:p>
        </p:txBody>
      </p:sp>
      <p:sp>
        <p:nvSpPr>
          <p:cNvPr id="8" name="Arrow: Down 7">
            <a:extLst>
              <a:ext uri="{FF2B5EF4-FFF2-40B4-BE49-F238E27FC236}">
                <a16:creationId xmlns:a16="http://schemas.microsoft.com/office/drawing/2014/main" id="{BFE7EE07-AB68-4192-9D3A-DDFF270AFD3D}"/>
              </a:ext>
            </a:extLst>
          </p:cNvPr>
          <p:cNvSpPr/>
          <p:nvPr/>
        </p:nvSpPr>
        <p:spPr>
          <a:xfrm>
            <a:off x="4357968" y="4629554"/>
            <a:ext cx="547406" cy="79929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38713EF-61D4-4124-BD1A-FE7A44D5472F}"/>
              </a:ext>
            </a:extLst>
          </p:cNvPr>
          <p:cNvSpPr txBox="1"/>
          <p:nvPr/>
        </p:nvSpPr>
        <p:spPr>
          <a:xfrm>
            <a:off x="5410200" y="4806434"/>
            <a:ext cx="2800447" cy="369332"/>
          </a:xfrm>
          <a:prstGeom prst="rect">
            <a:avLst/>
          </a:prstGeom>
          <a:noFill/>
        </p:spPr>
        <p:txBody>
          <a:bodyPr wrap="none" rtlCol="0">
            <a:spAutoFit/>
          </a:bodyPr>
          <a:lstStyle/>
          <a:p>
            <a:r>
              <a:rPr lang="en-US" dirty="0"/>
              <a:t>Keep ID and add “/embed/”</a:t>
            </a:r>
          </a:p>
        </p:txBody>
      </p:sp>
      <p:sp>
        <p:nvSpPr>
          <p:cNvPr id="10" name="TextBox 9">
            <a:extLst>
              <a:ext uri="{FF2B5EF4-FFF2-40B4-BE49-F238E27FC236}">
                <a16:creationId xmlns:a16="http://schemas.microsoft.com/office/drawing/2014/main" id="{3356D458-8919-44D8-AA1F-8CC51B6A30DB}"/>
              </a:ext>
            </a:extLst>
          </p:cNvPr>
          <p:cNvSpPr txBox="1"/>
          <p:nvPr/>
        </p:nvSpPr>
        <p:spPr>
          <a:xfrm>
            <a:off x="616927" y="3974068"/>
            <a:ext cx="816570" cy="369332"/>
          </a:xfrm>
          <a:prstGeom prst="rect">
            <a:avLst/>
          </a:prstGeom>
          <a:noFill/>
        </p:spPr>
        <p:txBody>
          <a:bodyPr wrap="none" rtlCol="0">
            <a:spAutoFit/>
          </a:bodyPr>
          <a:lstStyle/>
          <a:p>
            <a:r>
              <a:rPr lang="en-US" b="1" dirty="0"/>
              <a:t>Before</a:t>
            </a:r>
          </a:p>
        </p:txBody>
      </p:sp>
      <p:sp>
        <p:nvSpPr>
          <p:cNvPr id="11" name="TextBox 10">
            <a:extLst>
              <a:ext uri="{FF2B5EF4-FFF2-40B4-BE49-F238E27FC236}">
                <a16:creationId xmlns:a16="http://schemas.microsoft.com/office/drawing/2014/main" id="{04F42448-D591-487B-933B-B5335BAD4C96}"/>
              </a:ext>
            </a:extLst>
          </p:cNvPr>
          <p:cNvSpPr txBox="1"/>
          <p:nvPr/>
        </p:nvSpPr>
        <p:spPr>
          <a:xfrm>
            <a:off x="616927" y="5654189"/>
            <a:ext cx="672364" cy="369332"/>
          </a:xfrm>
          <a:prstGeom prst="rect">
            <a:avLst/>
          </a:prstGeom>
          <a:noFill/>
        </p:spPr>
        <p:txBody>
          <a:bodyPr wrap="none" rtlCol="0">
            <a:spAutoFit/>
          </a:bodyPr>
          <a:lstStyle/>
          <a:p>
            <a:r>
              <a:rPr lang="en-US" b="1" dirty="0"/>
              <a:t>After</a:t>
            </a:r>
          </a:p>
        </p:txBody>
      </p:sp>
      <p:sp>
        <p:nvSpPr>
          <p:cNvPr id="4" name="Slide Number Placeholder 3">
            <a:extLst>
              <a:ext uri="{FF2B5EF4-FFF2-40B4-BE49-F238E27FC236}">
                <a16:creationId xmlns:a16="http://schemas.microsoft.com/office/drawing/2014/main" id="{E82AF553-CAE4-42FC-A303-E3A5730B3899}"/>
              </a:ext>
            </a:extLst>
          </p:cNvPr>
          <p:cNvSpPr>
            <a:spLocks noGrp="1"/>
          </p:cNvSpPr>
          <p:nvPr>
            <p:ph type="sldNum" sz="quarter" idx="12"/>
          </p:nvPr>
        </p:nvSpPr>
        <p:spPr/>
        <p:txBody>
          <a:bodyPr/>
          <a:lstStyle/>
          <a:p>
            <a:fld id="{D183960E-5260-4C97-94D3-72B9991F9191}" type="slidenum">
              <a:rPr lang="en-US" smtClean="0"/>
              <a:t>50</a:t>
            </a:fld>
            <a:endParaRPr lang="en-US"/>
          </a:p>
        </p:txBody>
      </p:sp>
    </p:spTree>
    <p:extLst>
      <p:ext uri="{BB962C8B-B14F-4D97-AF65-F5344CB8AC3E}">
        <p14:creationId xmlns:p14="http://schemas.microsoft.com/office/powerpoint/2010/main" val="13327905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3A1112-DDFC-47CC-AB92-4B400326D110}"/>
              </a:ext>
            </a:extLst>
          </p:cNvPr>
          <p:cNvSpPr>
            <a:spLocks noGrp="1"/>
          </p:cNvSpPr>
          <p:nvPr>
            <p:ph type="title"/>
          </p:nvPr>
        </p:nvSpPr>
        <p:spPr>
          <a:xfrm>
            <a:off x="557212" y="742951"/>
            <a:ext cx="2607469" cy="4962524"/>
          </a:xfrm>
        </p:spPr>
        <p:txBody>
          <a:bodyPr vert="horz" lIns="91440" tIns="45720" rIns="91440" bIns="45720" rtlCol="0" anchor="ctr">
            <a:normAutofit/>
          </a:bodyPr>
          <a:lstStyle/>
          <a:p>
            <a:pPr algn="ctr" defTabSz="914400"/>
            <a:r>
              <a:rPr lang="en-US" sz="4200" kern="1200">
                <a:solidFill>
                  <a:srgbClr val="FFFFFF"/>
                </a:solidFill>
                <a:latin typeface="+mj-lt"/>
                <a:ea typeface="+mj-ea"/>
                <a:cs typeface="+mj-cs"/>
              </a:rPr>
              <a:t>Dashboard Done! </a:t>
            </a:r>
          </a:p>
        </p:txBody>
      </p:sp>
      <p:pic>
        <p:nvPicPr>
          <p:cNvPr id="5" name="Content Placeholder 4">
            <a:extLst>
              <a:ext uri="{FF2B5EF4-FFF2-40B4-BE49-F238E27FC236}">
                <a16:creationId xmlns:a16="http://schemas.microsoft.com/office/drawing/2014/main" id="{05CA3765-AA7D-4DFF-9A3C-89CE1AC1B56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865366" y="1491483"/>
            <a:ext cx="4915159" cy="3882975"/>
          </a:xfrm>
          <a:prstGeom prst="rect">
            <a:avLst/>
          </a:prstGeom>
        </p:spPr>
      </p:pic>
      <p:sp>
        <p:nvSpPr>
          <p:cNvPr id="3" name="Slide Number Placeholder 2">
            <a:extLst>
              <a:ext uri="{FF2B5EF4-FFF2-40B4-BE49-F238E27FC236}">
                <a16:creationId xmlns:a16="http://schemas.microsoft.com/office/drawing/2014/main" id="{70943A61-0ABC-4B5E-8C63-CB449BB62183}"/>
              </a:ext>
            </a:extLst>
          </p:cNvPr>
          <p:cNvSpPr>
            <a:spLocks noGrp="1"/>
          </p:cNvSpPr>
          <p:nvPr>
            <p:ph type="sldNum" sz="quarter" idx="12"/>
          </p:nvPr>
        </p:nvSpPr>
        <p:spPr/>
        <p:txBody>
          <a:bodyPr/>
          <a:lstStyle/>
          <a:p>
            <a:fld id="{D183960E-5260-4C97-94D3-72B9991F9191}" type="slidenum">
              <a:rPr lang="en-US" smtClean="0"/>
              <a:t>51</a:t>
            </a:fld>
            <a:endParaRPr lang="en-US"/>
          </a:p>
        </p:txBody>
      </p:sp>
    </p:spTree>
    <p:extLst>
      <p:ext uri="{BB962C8B-B14F-4D97-AF65-F5344CB8AC3E}">
        <p14:creationId xmlns:p14="http://schemas.microsoft.com/office/powerpoint/2010/main" val="12074502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EF3F-D21F-41FB-B261-4ECCFD6D42B3}"/>
              </a:ext>
            </a:extLst>
          </p:cNvPr>
          <p:cNvSpPr>
            <a:spLocks noGrp="1"/>
          </p:cNvSpPr>
          <p:nvPr>
            <p:ph type="title"/>
          </p:nvPr>
        </p:nvSpPr>
        <p:spPr/>
        <p:txBody>
          <a:bodyPr/>
          <a:lstStyle/>
          <a:p>
            <a:r>
              <a:rPr lang="en-US" dirty="0"/>
              <a:t>Share Your Tableau Work </a:t>
            </a:r>
            <a:r>
              <a:rPr lang="en-US" b="1" dirty="0"/>
              <a:t>(Tableau Desktop Only)</a:t>
            </a:r>
          </a:p>
        </p:txBody>
      </p:sp>
      <p:sp>
        <p:nvSpPr>
          <p:cNvPr id="3" name="Content Placeholder 2">
            <a:extLst>
              <a:ext uri="{FF2B5EF4-FFF2-40B4-BE49-F238E27FC236}">
                <a16:creationId xmlns:a16="http://schemas.microsoft.com/office/drawing/2014/main" id="{04AB9F25-589F-4D03-829A-4443ED148ECD}"/>
              </a:ext>
            </a:extLst>
          </p:cNvPr>
          <p:cNvSpPr>
            <a:spLocks noGrp="1"/>
          </p:cNvSpPr>
          <p:nvPr>
            <p:ph sz="half" idx="1"/>
          </p:nvPr>
        </p:nvSpPr>
        <p:spPr/>
        <p:txBody>
          <a:bodyPr/>
          <a:lstStyle/>
          <a:p>
            <a:r>
              <a:rPr lang="en-US" dirty="0"/>
              <a:t>Extract data:</a:t>
            </a:r>
          </a:p>
          <a:p>
            <a:pPr lvl="1"/>
            <a:r>
              <a:rPr lang="en-US" dirty="0"/>
              <a:t>Data</a:t>
            </a:r>
          </a:p>
          <a:p>
            <a:pPr lvl="1"/>
            <a:r>
              <a:rPr lang="en-US" dirty="0"/>
              <a:t>HIV</a:t>
            </a:r>
          </a:p>
          <a:p>
            <a:pPr lvl="1"/>
            <a:r>
              <a:rPr lang="en-US" dirty="0"/>
              <a:t>Extract Data</a:t>
            </a:r>
          </a:p>
          <a:p>
            <a:endParaRPr lang="en-US" dirty="0"/>
          </a:p>
        </p:txBody>
      </p:sp>
      <p:pic>
        <p:nvPicPr>
          <p:cNvPr id="4" name="Picture 3">
            <a:extLst>
              <a:ext uri="{FF2B5EF4-FFF2-40B4-BE49-F238E27FC236}">
                <a16:creationId xmlns:a16="http://schemas.microsoft.com/office/drawing/2014/main" id="{A2B88A0A-248D-45F1-B0AB-B5476516A32F}"/>
              </a:ext>
            </a:extLst>
          </p:cNvPr>
          <p:cNvPicPr>
            <a:picLocks noChangeAspect="1"/>
          </p:cNvPicPr>
          <p:nvPr/>
        </p:nvPicPr>
        <p:blipFill rotWithShape="1">
          <a:blip r:embed="rId2"/>
          <a:srcRect r="73333" b="36666"/>
          <a:stretch/>
        </p:blipFill>
        <p:spPr>
          <a:xfrm>
            <a:off x="4724400" y="1825625"/>
            <a:ext cx="3429000" cy="4580930"/>
          </a:xfrm>
          <a:prstGeom prst="rect">
            <a:avLst/>
          </a:prstGeom>
        </p:spPr>
      </p:pic>
      <p:sp>
        <p:nvSpPr>
          <p:cNvPr id="5" name="Slide Number Placeholder 4">
            <a:extLst>
              <a:ext uri="{FF2B5EF4-FFF2-40B4-BE49-F238E27FC236}">
                <a16:creationId xmlns:a16="http://schemas.microsoft.com/office/drawing/2014/main" id="{D98DB84B-0CFE-403D-ACF4-FDF9D64FFEEA}"/>
              </a:ext>
            </a:extLst>
          </p:cNvPr>
          <p:cNvSpPr>
            <a:spLocks noGrp="1"/>
          </p:cNvSpPr>
          <p:nvPr>
            <p:ph type="sldNum" sz="quarter" idx="12"/>
          </p:nvPr>
        </p:nvSpPr>
        <p:spPr/>
        <p:txBody>
          <a:bodyPr/>
          <a:lstStyle/>
          <a:p>
            <a:fld id="{D183960E-5260-4C97-94D3-72B9991F9191}" type="slidenum">
              <a:rPr lang="en-US" smtClean="0"/>
              <a:t>52</a:t>
            </a:fld>
            <a:endParaRPr lang="en-US"/>
          </a:p>
        </p:txBody>
      </p:sp>
    </p:spTree>
    <p:extLst>
      <p:ext uri="{BB962C8B-B14F-4D97-AF65-F5344CB8AC3E}">
        <p14:creationId xmlns:p14="http://schemas.microsoft.com/office/powerpoint/2010/main" val="3474576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EF3F-D21F-41FB-B261-4ECCFD6D42B3}"/>
              </a:ext>
            </a:extLst>
          </p:cNvPr>
          <p:cNvSpPr>
            <a:spLocks noGrp="1"/>
          </p:cNvSpPr>
          <p:nvPr>
            <p:ph type="title"/>
          </p:nvPr>
        </p:nvSpPr>
        <p:spPr/>
        <p:txBody>
          <a:bodyPr/>
          <a:lstStyle/>
          <a:p>
            <a:r>
              <a:rPr lang="en-US" dirty="0"/>
              <a:t>Share Your Tableau Work</a:t>
            </a:r>
            <a:br>
              <a:rPr lang="en-US" dirty="0"/>
            </a:br>
            <a:r>
              <a:rPr lang="en-US" b="1" dirty="0"/>
              <a:t>(Tableau Desktop Only)</a:t>
            </a:r>
            <a:endParaRPr lang="en-US" dirty="0"/>
          </a:p>
        </p:txBody>
      </p:sp>
      <p:sp>
        <p:nvSpPr>
          <p:cNvPr id="3" name="Content Placeholder 2">
            <a:extLst>
              <a:ext uri="{FF2B5EF4-FFF2-40B4-BE49-F238E27FC236}">
                <a16:creationId xmlns:a16="http://schemas.microsoft.com/office/drawing/2014/main" id="{04AB9F25-589F-4D03-829A-4443ED148ECD}"/>
              </a:ext>
            </a:extLst>
          </p:cNvPr>
          <p:cNvSpPr>
            <a:spLocks noGrp="1"/>
          </p:cNvSpPr>
          <p:nvPr>
            <p:ph sz="half" idx="1"/>
          </p:nvPr>
        </p:nvSpPr>
        <p:spPr/>
        <p:txBody>
          <a:bodyPr/>
          <a:lstStyle/>
          <a:p>
            <a:r>
              <a:rPr lang="en-US" dirty="0"/>
              <a:t>Extract data:</a:t>
            </a:r>
          </a:p>
          <a:p>
            <a:endParaRPr lang="en-US" dirty="0"/>
          </a:p>
        </p:txBody>
      </p:sp>
      <p:pic>
        <p:nvPicPr>
          <p:cNvPr id="5" name="Picture 4">
            <a:extLst>
              <a:ext uri="{FF2B5EF4-FFF2-40B4-BE49-F238E27FC236}">
                <a16:creationId xmlns:a16="http://schemas.microsoft.com/office/drawing/2014/main" id="{72FCDD6E-6E5D-49CC-8199-7F135791CFE5}"/>
              </a:ext>
            </a:extLst>
          </p:cNvPr>
          <p:cNvPicPr>
            <a:picLocks noChangeAspect="1"/>
          </p:cNvPicPr>
          <p:nvPr/>
        </p:nvPicPr>
        <p:blipFill rotWithShape="1">
          <a:blip r:embed="rId2"/>
          <a:srcRect l="38333" t="16204" r="37500" b="18889"/>
          <a:stretch/>
        </p:blipFill>
        <p:spPr>
          <a:xfrm>
            <a:off x="914400" y="2362200"/>
            <a:ext cx="2590801" cy="3914119"/>
          </a:xfrm>
          <a:prstGeom prst="rect">
            <a:avLst/>
          </a:prstGeom>
        </p:spPr>
      </p:pic>
      <p:pic>
        <p:nvPicPr>
          <p:cNvPr id="6" name="Picture 5">
            <a:extLst>
              <a:ext uri="{FF2B5EF4-FFF2-40B4-BE49-F238E27FC236}">
                <a16:creationId xmlns:a16="http://schemas.microsoft.com/office/drawing/2014/main" id="{EB6A394E-BE3E-4744-AEB3-DE68793BD0E2}"/>
              </a:ext>
            </a:extLst>
          </p:cNvPr>
          <p:cNvPicPr>
            <a:picLocks noChangeAspect="1"/>
          </p:cNvPicPr>
          <p:nvPr/>
        </p:nvPicPr>
        <p:blipFill rotWithShape="1">
          <a:blip r:embed="rId3"/>
          <a:srcRect l="22500" t="8519" r="19167" b="32222"/>
          <a:stretch/>
        </p:blipFill>
        <p:spPr>
          <a:xfrm>
            <a:off x="3790951" y="2743200"/>
            <a:ext cx="5334000" cy="3048000"/>
          </a:xfrm>
          <a:prstGeom prst="rect">
            <a:avLst/>
          </a:prstGeom>
        </p:spPr>
      </p:pic>
      <p:sp>
        <p:nvSpPr>
          <p:cNvPr id="4" name="Slide Number Placeholder 3">
            <a:extLst>
              <a:ext uri="{FF2B5EF4-FFF2-40B4-BE49-F238E27FC236}">
                <a16:creationId xmlns:a16="http://schemas.microsoft.com/office/drawing/2014/main" id="{D4ACFAC4-9F5C-4DF4-9A44-FA6264B9B033}"/>
              </a:ext>
            </a:extLst>
          </p:cNvPr>
          <p:cNvSpPr>
            <a:spLocks noGrp="1"/>
          </p:cNvSpPr>
          <p:nvPr>
            <p:ph type="sldNum" sz="quarter" idx="12"/>
          </p:nvPr>
        </p:nvSpPr>
        <p:spPr/>
        <p:txBody>
          <a:bodyPr/>
          <a:lstStyle/>
          <a:p>
            <a:fld id="{D183960E-5260-4C97-94D3-72B9991F9191}" type="slidenum">
              <a:rPr lang="en-US" smtClean="0"/>
              <a:t>53</a:t>
            </a:fld>
            <a:endParaRPr lang="en-US"/>
          </a:p>
        </p:txBody>
      </p:sp>
    </p:spTree>
    <p:extLst>
      <p:ext uri="{BB962C8B-B14F-4D97-AF65-F5344CB8AC3E}">
        <p14:creationId xmlns:p14="http://schemas.microsoft.com/office/powerpoint/2010/main" val="3138013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EF3F-D21F-41FB-B261-4ECCFD6D42B3}"/>
              </a:ext>
            </a:extLst>
          </p:cNvPr>
          <p:cNvSpPr>
            <a:spLocks noGrp="1"/>
          </p:cNvSpPr>
          <p:nvPr>
            <p:ph type="title"/>
          </p:nvPr>
        </p:nvSpPr>
        <p:spPr/>
        <p:txBody>
          <a:bodyPr/>
          <a:lstStyle/>
          <a:p>
            <a:r>
              <a:rPr lang="en-US" dirty="0"/>
              <a:t>Share Your Tableau Work</a:t>
            </a:r>
            <a:br>
              <a:rPr lang="en-US" dirty="0"/>
            </a:br>
            <a:r>
              <a:rPr lang="en-US" b="1" dirty="0"/>
              <a:t>(Tableau Desktop Only)</a:t>
            </a:r>
            <a:endParaRPr lang="en-US" dirty="0"/>
          </a:p>
        </p:txBody>
      </p:sp>
      <p:sp>
        <p:nvSpPr>
          <p:cNvPr id="3" name="Content Placeholder 2">
            <a:extLst>
              <a:ext uri="{FF2B5EF4-FFF2-40B4-BE49-F238E27FC236}">
                <a16:creationId xmlns:a16="http://schemas.microsoft.com/office/drawing/2014/main" id="{04AB9F25-589F-4D03-829A-4443ED148ECD}"/>
              </a:ext>
            </a:extLst>
          </p:cNvPr>
          <p:cNvSpPr>
            <a:spLocks noGrp="1"/>
          </p:cNvSpPr>
          <p:nvPr>
            <p:ph sz="half" idx="1"/>
          </p:nvPr>
        </p:nvSpPr>
        <p:spPr>
          <a:xfrm>
            <a:off x="628650" y="1825625"/>
            <a:ext cx="3181350" cy="4351338"/>
          </a:xfrm>
        </p:spPr>
        <p:txBody>
          <a:bodyPr/>
          <a:lstStyle/>
          <a:p>
            <a:r>
              <a:rPr lang="en-US" dirty="0"/>
              <a:t>Publish:</a:t>
            </a:r>
          </a:p>
          <a:p>
            <a:pPr lvl="1"/>
            <a:r>
              <a:rPr lang="en-US" dirty="0"/>
              <a:t>Server</a:t>
            </a:r>
          </a:p>
          <a:p>
            <a:pPr lvl="1"/>
            <a:r>
              <a:rPr lang="en-US" dirty="0"/>
              <a:t>Tableau Public</a:t>
            </a:r>
          </a:p>
          <a:p>
            <a:pPr lvl="1"/>
            <a:r>
              <a:rPr lang="en-US" dirty="0"/>
              <a:t>Save to Tableau Public</a:t>
            </a:r>
          </a:p>
          <a:p>
            <a:pPr lvl="1"/>
            <a:r>
              <a:rPr lang="en-US" dirty="0"/>
              <a:t>Sign in your Tableau Public Account</a:t>
            </a:r>
          </a:p>
          <a:p>
            <a:endParaRPr lang="en-US" dirty="0"/>
          </a:p>
        </p:txBody>
      </p:sp>
      <p:pic>
        <p:nvPicPr>
          <p:cNvPr id="5" name="Picture 4">
            <a:extLst>
              <a:ext uri="{FF2B5EF4-FFF2-40B4-BE49-F238E27FC236}">
                <a16:creationId xmlns:a16="http://schemas.microsoft.com/office/drawing/2014/main" id="{370361F6-C873-4BF5-A9DB-2885C0A897A8}"/>
              </a:ext>
            </a:extLst>
          </p:cNvPr>
          <p:cNvPicPr>
            <a:picLocks noChangeAspect="1"/>
          </p:cNvPicPr>
          <p:nvPr/>
        </p:nvPicPr>
        <p:blipFill rotWithShape="1">
          <a:blip r:embed="rId2"/>
          <a:srcRect r="53333" b="60370"/>
          <a:stretch/>
        </p:blipFill>
        <p:spPr>
          <a:xfrm>
            <a:off x="4191000" y="1614396"/>
            <a:ext cx="4755926" cy="2271804"/>
          </a:xfrm>
          <a:prstGeom prst="rect">
            <a:avLst/>
          </a:prstGeom>
        </p:spPr>
      </p:pic>
      <p:pic>
        <p:nvPicPr>
          <p:cNvPr id="6" name="Picture 5">
            <a:extLst>
              <a:ext uri="{FF2B5EF4-FFF2-40B4-BE49-F238E27FC236}">
                <a16:creationId xmlns:a16="http://schemas.microsoft.com/office/drawing/2014/main" id="{093C5761-4C5E-4A42-9B25-16231AE69256}"/>
              </a:ext>
            </a:extLst>
          </p:cNvPr>
          <p:cNvPicPr>
            <a:picLocks noChangeAspect="1"/>
          </p:cNvPicPr>
          <p:nvPr/>
        </p:nvPicPr>
        <p:blipFill rotWithShape="1">
          <a:blip r:embed="rId3"/>
          <a:srcRect l="25000" t="9312" r="49980" b="39630"/>
          <a:stretch/>
        </p:blipFill>
        <p:spPr>
          <a:xfrm>
            <a:off x="5791200" y="4267200"/>
            <a:ext cx="1752600" cy="2011728"/>
          </a:xfrm>
          <a:prstGeom prst="rect">
            <a:avLst/>
          </a:prstGeom>
        </p:spPr>
      </p:pic>
      <p:sp>
        <p:nvSpPr>
          <p:cNvPr id="4" name="Slide Number Placeholder 3">
            <a:extLst>
              <a:ext uri="{FF2B5EF4-FFF2-40B4-BE49-F238E27FC236}">
                <a16:creationId xmlns:a16="http://schemas.microsoft.com/office/drawing/2014/main" id="{A89DDC9B-A547-4A02-9329-F4C4E2ADCF27}"/>
              </a:ext>
            </a:extLst>
          </p:cNvPr>
          <p:cNvSpPr>
            <a:spLocks noGrp="1"/>
          </p:cNvSpPr>
          <p:nvPr>
            <p:ph type="sldNum" sz="quarter" idx="12"/>
          </p:nvPr>
        </p:nvSpPr>
        <p:spPr/>
        <p:txBody>
          <a:bodyPr/>
          <a:lstStyle/>
          <a:p>
            <a:fld id="{D183960E-5260-4C97-94D3-72B9991F9191}" type="slidenum">
              <a:rPr lang="en-US" smtClean="0"/>
              <a:t>54</a:t>
            </a:fld>
            <a:endParaRPr lang="en-US"/>
          </a:p>
        </p:txBody>
      </p:sp>
    </p:spTree>
    <p:extLst>
      <p:ext uri="{BB962C8B-B14F-4D97-AF65-F5344CB8AC3E}">
        <p14:creationId xmlns:p14="http://schemas.microsoft.com/office/powerpoint/2010/main" val="495147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4572000"/>
            <a:ext cx="5293730" cy="1964266"/>
          </a:xfrm>
          <a:prstGeom prst="rect">
            <a:avLst/>
          </a:prstGeom>
          <a:solidFill>
            <a:srgbClr val="9F8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2CEF3F-D21F-41FB-B261-4ECCFD6D42B3}"/>
              </a:ext>
            </a:extLst>
          </p:cNvPr>
          <p:cNvSpPr>
            <a:spLocks noGrp="1"/>
          </p:cNvSpPr>
          <p:nvPr>
            <p:ph type="title"/>
          </p:nvPr>
        </p:nvSpPr>
        <p:spPr>
          <a:xfrm>
            <a:off x="393192" y="4767072"/>
            <a:ext cx="4945641" cy="1625210"/>
          </a:xfrm>
        </p:spPr>
        <p:txBody>
          <a:bodyPr vert="horz" lIns="91440" tIns="45720" rIns="91440" bIns="45720" rtlCol="0" anchor="ctr">
            <a:normAutofit/>
          </a:bodyPr>
          <a:lstStyle/>
          <a:p>
            <a:pPr algn="r" defTabSz="914400"/>
            <a:r>
              <a:rPr lang="en-US" sz="3700" dirty="0">
                <a:solidFill>
                  <a:srgbClr val="FFFFFF"/>
                </a:solidFill>
              </a:rPr>
              <a:t>Share Your Tableau Work</a:t>
            </a:r>
            <a:br>
              <a:rPr lang="en-US" sz="3700" dirty="0">
                <a:solidFill>
                  <a:srgbClr val="FFFFFF"/>
                </a:solidFill>
              </a:rPr>
            </a:br>
            <a:r>
              <a:rPr lang="en-US" sz="3700" b="1" dirty="0">
                <a:solidFill>
                  <a:srgbClr val="FFFFFF"/>
                </a:solidFill>
              </a:rPr>
              <a:t>(Tableau Public Only)</a:t>
            </a:r>
            <a:endParaRPr lang="en-US" sz="3700" dirty="0">
              <a:solidFill>
                <a:srgbClr val="FFFFFF"/>
              </a:solidFill>
            </a:endParaRPr>
          </a:p>
        </p:txBody>
      </p:sp>
      <p:pic>
        <p:nvPicPr>
          <p:cNvPr id="7" name="Picture 6" descr="A screenshot of a cell phone&#10;&#10;Description generated with very high confidence">
            <a:extLst>
              <a:ext uri="{FF2B5EF4-FFF2-40B4-BE49-F238E27FC236}">
                <a16:creationId xmlns:a16="http://schemas.microsoft.com/office/drawing/2014/main" id="{E69923D1-935A-41A6-ADA2-B34290C44BEC}"/>
              </a:ext>
            </a:extLst>
          </p:cNvPr>
          <p:cNvPicPr>
            <a:picLocks noChangeAspect="1"/>
          </p:cNvPicPr>
          <p:nvPr/>
        </p:nvPicPr>
        <p:blipFill rotWithShape="1">
          <a:blip r:embed="rId2">
            <a:extLst>
              <a:ext uri="{28A0092B-C50C-407E-A947-70E740481C1C}">
                <a14:useLocalDpi xmlns:a14="http://schemas.microsoft.com/office/drawing/2010/main" val="0"/>
              </a:ext>
            </a:extLst>
          </a:blip>
          <a:srcRect l="438" r="4" b="4"/>
          <a:stretch/>
        </p:blipFill>
        <p:spPr>
          <a:xfrm>
            <a:off x="245660" y="321733"/>
            <a:ext cx="5293729" cy="4107392"/>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321732"/>
            <a:ext cx="3251710"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4AB9F25-589F-4D03-829A-4443ED148ECD}"/>
              </a:ext>
            </a:extLst>
          </p:cNvPr>
          <p:cNvSpPr>
            <a:spLocks noGrp="1"/>
          </p:cNvSpPr>
          <p:nvPr>
            <p:ph sz="half" idx="1"/>
          </p:nvPr>
        </p:nvSpPr>
        <p:spPr>
          <a:xfrm>
            <a:off x="6021989" y="917725"/>
            <a:ext cx="2568554" cy="4852362"/>
          </a:xfrm>
        </p:spPr>
        <p:txBody>
          <a:bodyPr vert="horz" lIns="91440" tIns="45720" rIns="91440" bIns="45720" rtlCol="0" anchor="ctr">
            <a:normAutofit/>
          </a:bodyPr>
          <a:lstStyle/>
          <a:p>
            <a:pPr indent="-228600" defTabSz="914400"/>
            <a:r>
              <a:rPr lang="en-US" sz="2400" dirty="0">
                <a:solidFill>
                  <a:srgbClr val="FFFFFF"/>
                </a:solidFill>
              </a:rPr>
              <a:t>Easy two steps!</a:t>
            </a:r>
          </a:p>
          <a:p>
            <a:pPr marL="0" indent="0" defTabSz="914400">
              <a:buNone/>
            </a:pPr>
            <a:r>
              <a:rPr lang="en-US" sz="2400" dirty="0">
                <a:solidFill>
                  <a:srgbClr val="FFFFFF"/>
                </a:solidFill>
              </a:rPr>
              <a:t>1. “File” on the top</a:t>
            </a:r>
          </a:p>
          <a:p>
            <a:pPr marL="0" indent="0" defTabSz="914400">
              <a:buNone/>
            </a:pPr>
            <a:r>
              <a:rPr lang="en-US" sz="2400" dirty="0">
                <a:solidFill>
                  <a:srgbClr val="FFFFFF"/>
                </a:solidFill>
              </a:rPr>
              <a:t>2. Save to Tableau Public</a:t>
            </a:r>
          </a:p>
          <a:p>
            <a:pPr indent="-228600" defTabSz="914400"/>
            <a:endParaRPr lang="en-US" sz="1700" dirty="0">
              <a:solidFill>
                <a:srgbClr val="FFFFFF"/>
              </a:solidFill>
            </a:endParaRPr>
          </a:p>
          <a:p>
            <a:pPr indent="-228600" defTabSz="914400"/>
            <a:endParaRPr lang="en-US" sz="1700" dirty="0">
              <a:solidFill>
                <a:srgbClr val="FFFFFF"/>
              </a:solidFill>
            </a:endParaRPr>
          </a:p>
        </p:txBody>
      </p:sp>
      <p:sp>
        <p:nvSpPr>
          <p:cNvPr id="4" name="Slide Number Placeholder 3">
            <a:extLst>
              <a:ext uri="{FF2B5EF4-FFF2-40B4-BE49-F238E27FC236}">
                <a16:creationId xmlns:a16="http://schemas.microsoft.com/office/drawing/2014/main" id="{D893B843-97C5-4521-A079-4218FA54F014}"/>
              </a:ext>
            </a:extLst>
          </p:cNvPr>
          <p:cNvSpPr>
            <a:spLocks noGrp="1"/>
          </p:cNvSpPr>
          <p:nvPr>
            <p:ph type="sldNum" sz="quarter" idx="12"/>
          </p:nvPr>
        </p:nvSpPr>
        <p:spPr/>
        <p:txBody>
          <a:bodyPr/>
          <a:lstStyle/>
          <a:p>
            <a:fld id="{D183960E-5260-4C97-94D3-72B9991F9191}" type="slidenum">
              <a:rPr lang="en-US" smtClean="0"/>
              <a:t>55</a:t>
            </a:fld>
            <a:endParaRPr lang="en-US"/>
          </a:p>
        </p:txBody>
      </p:sp>
    </p:spTree>
    <p:extLst>
      <p:ext uri="{BB962C8B-B14F-4D97-AF65-F5344CB8AC3E}">
        <p14:creationId xmlns:p14="http://schemas.microsoft.com/office/powerpoint/2010/main" val="2555989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72E072-8B4E-445D-98F7-3549DA73BE03}"/>
              </a:ext>
            </a:extLst>
          </p:cNvPr>
          <p:cNvSpPr>
            <a:spLocks noGrp="1"/>
          </p:cNvSpPr>
          <p:nvPr>
            <p:ph type="title"/>
          </p:nvPr>
        </p:nvSpPr>
        <p:spPr>
          <a:xfrm>
            <a:off x="557212" y="742951"/>
            <a:ext cx="2607469" cy="4962524"/>
          </a:xfrm>
        </p:spPr>
        <p:txBody>
          <a:bodyPr vert="horz" lIns="91440" tIns="45720" rIns="91440" bIns="45720" rtlCol="0" anchor="ctr">
            <a:normAutofit/>
          </a:bodyPr>
          <a:lstStyle/>
          <a:p>
            <a:pPr algn="ctr" defTabSz="914400"/>
            <a:r>
              <a:rPr lang="en-US" sz="4200" kern="1200">
                <a:solidFill>
                  <a:srgbClr val="FFFFFF"/>
                </a:solidFill>
                <a:latin typeface="+mj-lt"/>
                <a:ea typeface="+mj-ea"/>
                <a:cs typeface="+mj-cs"/>
              </a:rPr>
              <a:t>Your Work is Public!</a:t>
            </a:r>
          </a:p>
        </p:txBody>
      </p:sp>
      <p:pic>
        <p:nvPicPr>
          <p:cNvPr id="4" name="Content Placeholder 3" descr="A screenshot of a computer&#10;&#10;Description generated with very high confidence">
            <a:extLst>
              <a:ext uri="{FF2B5EF4-FFF2-40B4-BE49-F238E27FC236}">
                <a16:creationId xmlns:a16="http://schemas.microsoft.com/office/drawing/2014/main" id="{B72B73C5-4727-4A5B-BA99-E0437F7D3E50}"/>
              </a:ext>
            </a:extLst>
          </p:cNvPr>
          <p:cNvPicPr>
            <a:picLocks noGrp="1" noChangeAspect="1"/>
          </p:cNvPicPr>
          <p:nvPr>
            <p:ph sz="half" idx="1"/>
          </p:nvPr>
        </p:nvPicPr>
        <p:blipFill rotWithShape="1">
          <a:blip r:embed="rId2"/>
          <a:srcRect l="424" t="5759" r="357" b="6046"/>
          <a:stretch/>
        </p:blipFill>
        <p:spPr>
          <a:xfrm>
            <a:off x="3886201" y="2209799"/>
            <a:ext cx="4876800" cy="2438401"/>
          </a:xfrm>
          <a:prstGeom prst="rect">
            <a:avLst/>
          </a:prstGeom>
        </p:spPr>
      </p:pic>
      <p:sp>
        <p:nvSpPr>
          <p:cNvPr id="3" name="Slide Number Placeholder 2">
            <a:extLst>
              <a:ext uri="{FF2B5EF4-FFF2-40B4-BE49-F238E27FC236}">
                <a16:creationId xmlns:a16="http://schemas.microsoft.com/office/drawing/2014/main" id="{2C3AC5BA-8F94-48FB-802B-DBAEDDE390AF}"/>
              </a:ext>
            </a:extLst>
          </p:cNvPr>
          <p:cNvSpPr>
            <a:spLocks noGrp="1"/>
          </p:cNvSpPr>
          <p:nvPr>
            <p:ph type="sldNum" sz="quarter" idx="12"/>
          </p:nvPr>
        </p:nvSpPr>
        <p:spPr/>
        <p:txBody>
          <a:bodyPr/>
          <a:lstStyle/>
          <a:p>
            <a:fld id="{D183960E-5260-4C97-94D3-72B9991F9191}" type="slidenum">
              <a:rPr lang="en-US" smtClean="0"/>
              <a:t>56</a:t>
            </a:fld>
            <a:endParaRPr lang="en-US"/>
          </a:p>
        </p:txBody>
      </p:sp>
    </p:spTree>
    <p:extLst>
      <p:ext uri="{BB962C8B-B14F-4D97-AF65-F5344CB8AC3E}">
        <p14:creationId xmlns:p14="http://schemas.microsoft.com/office/powerpoint/2010/main" val="806600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EF3F-D21F-41FB-B261-4ECCFD6D42B3}"/>
              </a:ext>
            </a:extLst>
          </p:cNvPr>
          <p:cNvSpPr>
            <a:spLocks noGrp="1"/>
          </p:cNvSpPr>
          <p:nvPr>
            <p:ph type="title"/>
          </p:nvPr>
        </p:nvSpPr>
        <p:spPr/>
        <p:txBody>
          <a:bodyPr/>
          <a:lstStyle/>
          <a:p>
            <a:r>
              <a:rPr lang="en-US" dirty="0"/>
              <a:t>Share Your Tableau Work on CGDV</a:t>
            </a:r>
          </a:p>
        </p:txBody>
      </p:sp>
      <p:sp>
        <p:nvSpPr>
          <p:cNvPr id="3" name="Content Placeholder 2">
            <a:extLst>
              <a:ext uri="{FF2B5EF4-FFF2-40B4-BE49-F238E27FC236}">
                <a16:creationId xmlns:a16="http://schemas.microsoft.com/office/drawing/2014/main" id="{04AB9F25-589F-4D03-829A-4443ED148ECD}"/>
              </a:ext>
            </a:extLst>
          </p:cNvPr>
          <p:cNvSpPr>
            <a:spLocks noGrp="1"/>
          </p:cNvSpPr>
          <p:nvPr>
            <p:ph sz="half" idx="1"/>
          </p:nvPr>
        </p:nvSpPr>
        <p:spPr>
          <a:xfrm>
            <a:off x="628650" y="1825625"/>
            <a:ext cx="8058150" cy="4351338"/>
          </a:xfrm>
        </p:spPr>
        <p:txBody>
          <a:bodyPr/>
          <a:lstStyle/>
          <a:p>
            <a:r>
              <a:rPr lang="en-US" dirty="0"/>
              <a:t>Find share button under your Tableau visual</a:t>
            </a:r>
          </a:p>
        </p:txBody>
      </p:sp>
      <p:pic>
        <p:nvPicPr>
          <p:cNvPr id="9" name="Picture 8" descr="A screenshot of a cell phone&#10;&#10;Description generated with very high confidence">
            <a:extLst>
              <a:ext uri="{FF2B5EF4-FFF2-40B4-BE49-F238E27FC236}">
                <a16:creationId xmlns:a16="http://schemas.microsoft.com/office/drawing/2014/main" id="{2293C07C-05F5-42A8-91D7-B8785149CEEA}"/>
              </a:ext>
            </a:extLst>
          </p:cNvPr>
          <p:cNvPicPr>
            <a:picLocks noChangeAspect="1"/>
          </p:cNvPicPr>
          <p:nvPr/>
        </p:nvPicPr>
        <p:blipFill rotWithShape="1">
          <a:blip r:embed="rId2">
            <a:extLst>
              <a:ext uri="{28A0092B-C50C-407E-A947-70E740481C1C}">
                <a14:useLocalDpi xmlns:a14="http://schemas.microsoft.com/office/drawing/2010/main" val="0"/>
              </a:ext>
            </a:extLst>
          </a:blip>
          <a:srcRect t="15684"/>
          <a:stretch/>
        </p:blipFill>
        <p:spPr>
          <a:xfrm>
            <a:off x="2736160" y="2743200"/>
            <a:ext cx="3671679" cy="609600"/>
          </a:xfrm>
          <a:prstGeom prst="rect">
            <a:avLst/>
          </a:prstGeom>
        </p:spPr>
      </p:pic>
      <p:sp>
        <p:nvSpPr>
          <p:cNvPr id="10" name="Rectangle 9">
            <a:extLst>
              <a:ext uri="{FF2B5EF4-FFF2-40B4-BE49-F238E27FC236}">
                <a16:creationId xmlns:a16="http://schemas.microsoft.com/office/drawing/2014/main" id="{2C8BBAFC-3D73-4525-A76E-6DA77B8E85F7}"/>
              </a:ext>
            </a:extLst>
          </p:cNvPr>
          <p:cNvSpPr/>
          <p:nvPr/>
        </p:nvSpPr>
        <p:spPr>
          <a:xfrm>
            <a:off x="4648200" y="2819400"/>
            <a:ext cx="371475" cy="358468"/>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cell phone&#10;&#10;Description generated with high confidence">
            <a:extLst>
              <a:ext uri="{FF2B5EF4-FFF2-40B4-BE49-F238E27FC236}">
                <a16:creationId xmlns:a16="http://schemas.microsoft.com/office/drawing/2014/main" id="{9C133C05-0773-47DA-9078-123A778F2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482" y="4502939"/>
            <a:ext cx="2467319" cy="1895740"/>
          </a:xfrm>
          <a:prstGeom prst="rect">
            <a:avLst/>
          </a:prstGeom>
        </p:spPr>
      </p:pic>
      <p:sp>
        <p:nvSpPr>
          <p:cNvPr id="13" name="Content Placeholder 2">
            <a:extLst>
              <a:ext uri="{FF2B5EF4-FFF2-40B4-BE49-F238E27FC236}">
                <a16:creationId xmlns:a16="http://schemas.microsoft.com/office/drawing/2014/main" id="{F3C56DD3-040B-4782-A303-308B9287DCDF}"/>
              </a:ext>
            </a:extLst>
          </p:cNvPr>
          <p:cNvSpPr txBox="1">
            <a:spLocks/>
          </p:cNvSpPr>
          <p:nvPr/>
        </p:nvSpPr>
        <p:spPr>
          <a:xfrm>
            <a:off x="628650" y="3338146"/>
            <a:ext cx="8058150" cy="4351338"/>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3600" kern="1200">
                <a:solidFill>
                  <a:schemeClr val="bg2">
                    <a:lumMod val="25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800" kern="1200">
                <a:solidFill>
                  <a:schemeClr val="bg2">
                    <a:lumMod val="25000"/>
                  </a:schemeClr>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Copy the Embed code when uploading visual on CGDV.  </a:t>
            </a:r>
          </a:p>
        </p:txBody>
      </p:sp>
      <p:pic>
        <p:nvPicPr>
          <p:cNvPr id="15" name="Picture 14" descr="A screenshot of a cell phone&#10;&#10;Description generated with very high confidence">
            <a:extLst>
              <a:ext uri="{FF2B5EF4-FFF2-40B4-BE49-F238E27FC236}">
                <a16:creationId xmlns:a16="http://schemas.microsoft.com/office/drawing/2014/main" id="{ED32AF11-AB49-412F-A93C-6ED36D390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4308624"/>
            <a:ext cx="2786510" cy="2105363"/>
          </a:xfrm>
          <a:prstGeom prst="rect">
            <a:avLst/>
          </a:prstGeom>
        </p:spPr>
      </p:pic>
      <p:cxnSp>
        <p:nvCxnSpPr>
          <p:cNvPr id="16" name="Straight Arrow Connector 15">
            <a:extLst>
              <a:ext uri="{FF2B5EF4-FFF2-40B4-BE49-F238E27FC236}">
                <a16:creationId xmlns:a16="http://schemas.microsoft.com/office/drawing/2014/main" id="{A1693E60-C8C3-4CD1-9B18-35D6642CAA34}"/>
              </a:ext>
            </a:extLst>
          </p:cNvPr>
          <p:cNvCxnSpPr>
            <a:cxnSpLocks/>
          </p:cNvCxnSpPr>
          <p:nvPr/>
        </p:nvCxnSpPr>
        <p:spPr>
          <a:xfrm>
            <a:off x="3657601" y="5257800"/>
            <a:ext cx="1752599" cy="9191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77A7F28-0A75-4051-B4DA-DCC5D4F375E2}"/>
              </a:ext>
            </a:extLst>
          </p:cNvPr>
          <p:cNvSpPr>
            <a:spLocks noGrp="1"/>
          </p:cNvSpPr>
          <p:nvPr>
            <p:ph type="sldNum" sz="quarter" idx="12"/>
          </p:nvPr>
        </p:nvSpPr>
        <p:spPr/>
        <p:txBody>
          <a:bodyPr/>
          <a:lstStyle/>
          <a:p>
            <a:fld id="{D183960E-5260-4C97-94D3-72B9991F9191}" type="slidenum">
              <a:rPr lang="en-US" smtClean="0"/>
              <a:t>57</a:t>
            </a:fld>
            <a:endParaRPr lang="en-US"/>
          </a:p>
        </p:txBody>
      </p:sp>
    </p:spTree>
    <p:extLst>
      <p:ext uri="{BB962C8B-B14F-4D97-AF65-F5344CB8AC3E}">
        <p14:creationId xmlns:p14="http://schemas.microsoft.com/office/powerpoint/2010/main" val="37881347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F7F814-79DD-40D5-B009-67AE9A7FDC22}"/>
              </a:ext>
            </a:extLst>
          </p:cNvPr>
          <p:cNvSpPr txBox="1"/>
          <p:nvPr/>
        </p:nvSpPr>
        <p:spPr>
          <a:xfrm>
            <a:off x="2209800" y="3105837"/>
            <a:ext cx="4724400" cy="646331"/>
          </a:xfrm>
          <a:prstGeom prst="rect">
            <a:avLst/>
          </a:prstGeom>
          <a:noFill/>
        </p:spPr>
        <p:txBody>
          <a:bodyPr wrap="square" rtlCol="0">
            <a:spAutoFit/>
          </a:bodyPr>
          <a:lstStyle/>
          <a:p>
            <a:pPr algn="ctr"/>
            <a:r>
              <a:rPr lang="en-US" sz="3600" dirty="0">
                <a:solidFill>
                  <a:schemeClr val="bg1"/>
                </a:solidFill>
              </a:rPr>
              <a:t>End of Module 1</a:t>
            </a:r>
          </a:p>
        </p:txBody>
      </p:sp>
      <p:pic>
        <p:nvPicPr>
          <p:cNvPr id="3" name="Picture 2">
            <a:extLst>
              <a:ext uri="{FF2B5EF4-FFF2-40B4-BE49-F238E27FC236}">
                <a16:creationId xmlns:a16="http://schemas.microsoft.com/office/drawing/2014/main" id="{3AD87EC4-B422-4572-8367-A34D019ED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4724400"/>
            <a:ext cx="3474968" cy="1194058"/>
          </a:xfrm>
          <a:prstGeom prst="rect">
            <a:avLst/>
          </a:prstGeom>
        </p:spPr>
      </p:pic>
    </p:spTree>
    <p:extLst>
      <p:ext uri="{BB962C8B-B14F-4D97-AF65-F5344CB8AC3E}">
        <p14:creationId xmlns:p14="http://schemas.microsoft.com/office/powerpoint/2010/main" val="2522251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B00D3-C979-4180-A5B9-BB56B1C6C73F}"/>
              </a:ext>
            </a:extLst>
          </p:cNvPr>
          <p:cNvSpPr>
            <a:spLocks noGrp="1"/>
          </p:cNvSpPr>
          <p:nvPr>
            <p:ph type="title"/>
          </p:nvPr>
        </p:nvSpPr>
        <p:spPr>
          <a:xfrm>
            <a:off x="5573712" y="727074"/>
            <a:ext cx="3570288" cy="5403851"/>
          </a:xfrm>
        </p:spPr>
        <p:txBody>
          <a:bodyPr>
            <a:normAutofit/>
          </a:bodyPr>
          <a:lstStyle/>
          <a:p>
            <a:r>
              <a:rPr lang="en-US" sz="2400" dirty="0"/>
              <a:t>QED offers:</a:t>
            </a:r>
            <a:br>
              <a:rPr lang="en-US" sz="2400" dirty="0"/>
            </a:br>
            <a:r>
              <a:rPr lang="en-US" sz="2400" b="0" dirty="0"/>
              <a:t>• Human-centered design</a:t>
            </a:r>
            <a:br>
              <a:rPr lang="en-US" sz="2400" b="0" dirty="0"/>
            </a:br>
            <a:r>
              <a:rPr lang="en-US" sz="2400" b="0" dirty="0"/>
              <a:t>• Data analysis</a:t>
            </a:r>
            <a:br>
              <a:rPr lang="en-US" sz="2400" b="0" dirty="0"/>
            </a:br>
            <a:r>
              <a:rPr lang="en-US" sz="2400" b="0" dirty="0"/>
              <a:t>• Data visualization</a:t>
            </a:r>
            <a:br>
              <a:rPr lang="en-US" sz="2400" b="0" dirty="0"/>
            </a:br>
            <a:r>
              <a:rPr lang="en-US" sz="2400" b="0" dirty="0"/>
              <a:t>• Network mapping</a:t>
            </a:r>
            <a:br>
              <a:rPr lang="en-US" sz="2400" b="0" dirty="0"/>
            </a:br>
            <a:r>
              <a:rPr lang="en-US" sz="2400" b="0" dirty="0"/>
              <a:t>• Infographics</a:t>
            </a:r>
            <a:br>
              <a:rPr lang="en-US" sz="2400" b="0" dirty="0"/>
            </a:br>
            <a:br>
              <a:rPr lang="en-US" sz="2400" dirty="0"/>
            </a:br>
            <a:br>
              <a:rPr lang="en-US" sz="2400" dirty="0"/>
            </a:br>
            <a:br>
              <a:rPr lang="en-US" sz="2400" dirty="0"/>
            </a:br>
            <a:br>
              <a:rPr lang="en-US" dirty="0"/>
            </a:br>
            <a:endParaRPr lang="en-US" dirty="0"/>
          </a:p>
        </p:txBody>
      </p:sp>
      <p:pic>
        <p:nvPicPr>
          <p:cNvPr id="4" name="Picture Placeholder 3">
            <a:extLst>
              <a:ext uri="{FF2B5EF4-FFF2-40B4-BE49-F238E27FC236}">
                <a16:creationId xmlns:a16="http://schemas.microsoft.com/office/drawing/2014/main" id="{E4F0411E-6967-4F41-9260-8F47B16891C9}"/>
              </a:ext>
            </a:extLst>
          </p:cNvPr>
          <p:cNvPicPr>
            <a:picLocks noGrp="1" noChangeAspect="1"/>
          </p:cNvPicPr>
          <p:nvPr>
            <p:ph type="pic" idx="1"/>
          </p:nvPr>
        </p:nvPicPr>
        <p:blipFill rotWithShape="1">
          <a:blip r:embed="rId3" cstate="screen">
            <a:extLst>
              <a:ext uri="{28A0092B-C50C-407E-A947-70E740481C1C}">
                <a14:useLocalDpi xmlns:a14="http://schemas.microsoft.com/office/drawing/2010/main"/>
              </a:ext>
            </a:extLst>
          </a:blip>
          <a:srcRect/>
          <a:stretch/>
        </p:blipFill>
        <p:spPr>
          <a:xfrm>
            <a:off x="-76200" y="0"/>
            <a:ext cx="5256211" cy="6598334"/>
          </a:xfrm>
          <a:prstGeom prst="rect">
            <a:avLst/>
          </a:prstGeom>
        </p:spPr>
      </p:pic>
      <p:sp>
        <p:nvSpPr>
          <p:cNvPr id="3" name="Slide Number Placeholder 2">
            <a:extLst>
              <a:ext uri="{FF2B5EF4-FFF2-40B4-BE49-F238E27FC236}">
                <a16:creationId xmlns:a16="http://schemas.microsoft.com/office/drawing/2014/main" id="{3D755AB7-1A9E-4BC0-9E72-98D32D487F80}"/>
              </a:ext>
            </a:extLst>
          </p:cNvPr>
          <p:cNvSpPr>
            <a:spLocks noGrp="1"/>
          </p:cNvSpPr>
          <p:nvPr>
            <p:ph type="sldNum" sz="quarter" idx="12"/>
          </p:nvPr>
        </p:nvSpPr>
        <p:spPr/>
        <p:txBody>
          <a:bodyPr/>
          <a:lstStyle/>
          <a:p>
            <a:fld id="{D183960E-5260-4C97-94D3-72B9991F9191}" type="slidenum">
              <a:rPr lang="en-US" smtClean="0"/>
              <a:t>6</a:t>
            </a:fld>
            <a:endParaRPr lang="en-US"/>
          </a:p>
        </p:txBody>
      </p:sp>
    </p:spTree>
    <p:extLst>
      <p:ext uri="{BB962C8B-B14F-4D97-AF65-F5344CB8AC3E}">
        <p14:creationId xmlns:p14="http://schemas.microsoft.com/office/powerpoint/2010/main" val="1869009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AB8A1B-5E18-45EC-B703-7DFD787AA07F}"/>
              </a:ext>
            </a:extLst>
          </p:cNvPr>
          <p:cNvSpPr>
            <a:spLocks noGrp="1"/>
          </p:cNvSpPr>
          <p:nvPr>
            <p:ph type="sldNum" sz="quarter" idx="12"/>
          </p:nvPr>
        </p:nvSpPr>
        <p:spPr/>
        <p:txBody>
          <a:bodyPr/>
          <a:lstStyle/>
          <a:p>
            <a:fld id="{DD3C3DDD-DCDD-417E-BA3A-CC8F128B62EA}" type="slidenum">
              <a:rPr lang="en-IN" smtClean="0"/>
              <a:pPr/>
              <a:t>7</a:t>
            </a:fld>
            <a:endParaRPr lang="en-IN" dirty="0"/>
          </a:p>
        </p:txBody>
      </p:sp>
      <p:sp>
        <p:nvSpPr>
          <p:cNvPr id="10" name="Rectangle 9">
            <a:extLst>
              <a:ext uri="{FF2B5EF4-FFF2-40B4-BE49-F238E27FC236}">
                <a16:creationId xmlns:a16="http://schemas.microsoft.com/office/drawing/2014/main" id="{03E3DB35-D0C7-43A3-924B-0C2E1AFCA239}"/>
              </a:ext>
            </a:extLst>
          </p:cNvPr>
          <p:cNvSpPr/>
          <p:nvPr/>
        </p:nvSpPr>
        <p:spPr>
          <a:xfrm>
            <a:off x="381000" y="2096607"/>
            <a:ext cx="4530438" cy="3647152"/>
          </a:xfrm>
          <a:prstGeom prst="rect">
            <a:avLst/>
          </a:prstGeom>
        </p:spPr>
        <p:txBody>
          <a:bodyPr wrap="square">
            <a:spAutoFit/>
          </a:bodyPr>
          <a:lstStyle/>
          <a:p>
            <a:pPr algn="ctr"/>
            <a:endParaRPr lang="en-US" dirty="0">
              <a:solidFill>
                <a:schemeClr val="accent6">
                  <a:lumMod val="50000"/>
                </a:schemeClr>
              </a:solidFill>
            </a:endParaRPr>
          </a:p>
          <a:p>
            <a:pPr marL="285750" indent="-285750">
              <a:spcAft>
                <a:spcPts val="600"/>
              </a:spcAft>
              <a:buFont typeface="Arial" panose="020B0604020202020204" pitchFamily="34" charset="0"/>
              <a:buChar char="•"/>
            </a:pPr>
            <a:r>
              <a:rPr lang="en-US" sz="2000" dirty="0">
                <a:solidFill>
                  <a:srgbClr val="002060"/>
                </a:solidFill>
                <a:latin typeface="Calibri" panose="020F0502020204030204" pitchFamily="34" charset="0"/>
                <a:ea typeface="Times New Roman" panose="02020603050405020304" pitchFamily="18" charset="0"/>
              </a:rPr>
              <a:t>Designed to </a:t>
            </a:r>
            <a:r>
              <a:rPr lang="en-US" sz="2000" b="1" dirty="0">
                <a:solidFill>
                  <a:srgbClr val="002060"/>
                </a:solidFill>
                <a:latin typeface="Calibri" panose="020F0502020204030204" pitchFamily="34" charset="0"/>
                <a:ea typeface="Times New Roman" panose="02020603050405020304" pitchFamily="18" charset="0"/>
              </a:rPr>
              <a:t>build data visualization capacity</a:t>
            </a:r>
            <a:r>
              <a:rPr lang="en-US" sz="2000" dirty="0">
                <a:solidFill>
                  <a:srgbClr val="002060"/>
                </a:solidFill>
                <a:latin typeface="Calibri" panose="020F0502020204030204" pitchFamily="34" charset="0"/>
                <a:ea typeface="Times New Roman" panose="02020603050405020304" pitchFamily="18" charset="0"/>
              </a:rPr>
              <a:t> and strengthen a </a:t>
            </a:r>
            <a:r>
              <a:rPr lang="en-US" sz="2000" b="1" dirty="0">
                <a:solidFill>
                  <a:srgbClr val="002060"/>
                </a:solidFill>
                <a:latin typeface="Calibri" panose="020F0502020204030204" pitchFamily="34" charset="0"/>
                <a:ea typeface="Times New Roman" panose="02020603050405020304" pitchFamily="18" charset="0"/>
              </a:rPr>
              <a:t>culture of data use</a:t>
            </a:r>
            <a:r>
              <a:rPr lang="en-US" sz="2000" dirty="0">
                <a:solidFill>
                  <a:srgbClr val="002060"/>
                </a:solidFill>
                <a:latin typeface="Calibri" panose="020F0502020204030204" pitchFamily="34" charset="0"/>
                <a:ea typeface="Times New Roman" panose="02020603050405020304" pitchFamily="18" charset="0"/>
              </a:rPr>
              <a:t> in </a:t>
            </a:r>
            <a:r>
              <a:rPr lang="en-US" sz="2000" dirty="0">
                <a:solidFill>
                  <a:srgbClr val="002060"/>
                </a:solidFill>
                <a:latin typeface="Calibri" panose="020F0502020204030204" pitchFamily="34" charset="0"/>
                <a:ea typeface="Times New Roman" panose="02020603050405020304" pitchFamily="18" charset="0"/>
                <a:cs typeface="Calibri" panose="020F0502020204030204" pitchFamily="34" charset="0"/>
              </a:rPr>
              <a:t>international development</a:t>
            </a:r>
          </a:p>
          <a:p>
            <a:pPr marL="285750" indent="-285750">
              <a:spcAft>
                <a:spcPts val="600"/>
              </a:spcAft>
              <a:buFont typeface="Arial" panose="020B0604020202020204" pitchFamily="34" charset="0"/>
              <a:buChar char="•"/>
            </a:pPr>
            <a:r>
              <a:rPr lang="en-US" sz="2000" dirty="0">
                <a:solidFill>
                  <a:srgbClr val="002060"/>
                </a:solidFill>
                <a:latin typeface="Calibri" panose="020F0502020204030204" pitchFamily="34" charset="0"/>
                <a:ea typeface="Times New Roman" panose="02020603050405020304" pitchFamily="18" charset="0"/>
                <a:cs typeface="Calibri" panose="020F0502020204030204" pitchFamily="34" charset="0"/>
              </a:rPr>
              <a:t>Mobilizes the </a:t>
            </a:r>
            <a:r>
              <a:rPr lang="en-US" sz="2000" b="1" dirty="0">
                <a:solidFill>
                  <a:srgbClr val="002060"/>
                </a:solidFill>
                <a:latin typeface="Calibri" panose="020F0502020204030204" pitchFamily="34" charset="0"/>
                <a:ea typeface="Times New Roman" panose="02020603050405020304" pitchFamily="18" charset="0"/>
                <a:cs typeface="Calibri" panose="020F0502020204030204" pitchFamily="34" charset="0"/>
              </a:rPr>
              <a:t>power of university students </a:t>
            </a:r>
            <a:r>
              <a:rPr lang="en-US" sz="2000" dirty="0">
                <a:solidFill>
                  <a:srgbClr val="002060"/>
                </a:solidFill>
                <a:latin typeface="Calibri" panose="020F0502020204030204" pitchFamily="34" charset="0"/>
                <a:ea typeface="Times New Roman" panose="02020603050405020304" pitchFamily="18" charset="0"/>
                <a:cs typeface="Calibri" panose="020F0502020204030204" pitchFamily="34" charset="0"/>
              </a:rPr>
              <a:t>to close the gap in data visualization </a:t>
            </a:r>
          </a:p>
          <a:p>
            <a:pPr marL="285750" indent="-285750">
              <a:spcAft>
                <a:spcPts val="600"/>
              </a:spcAft>
              <a:buFont typeface="Arial" panose="020B0604020202020204" pitchFamily="34" charset="0"/>
              <a:buChar char="•"/>
            </a:pPr>
            <a:r>
              <a:rPr lang="en-US" sz="2000" dirty="0">
                <a:solidFill>
                  <a:srgbClr val="002060"/>
                </a:solidFill>
                <a:latin typeface="Calibri" panose="020F0502020204030204" pitchFamily="34" charset="0"/>
                <a:ea typeface="Times New Roman" panose="02020603050405020304" pitchFamily="18" charset="0"/>
                <a:cs typeface="Calibri" panose="020F0502020204030204" pitchFamily="34" charset="0"/>
              </a:rPr>
              <a:t>Collaborating universities will have access to </a:t>
            </a:r>
            <a:r>
              <a:rPr lang="en-US" sz="2000" b="1" dirty="0">
                <a:solidFill>
                  <a:srgbClr val="002060"/>
                </a:solidFill>
                <a:latin typeface="Calibri" panose="020F0502020204030204" pitchFamily="34" charset="0"/>
                <a:ea typeface="Times New Roman" panose="02020603050405020304" pitchFamily="18" charset="0"/>
                <a:cs typeface="Calibri" panose="020F0502020204030204" pitchFamily="34" charset="0"/>
              </a:rPr>
              <a:t>trainings</a:t>
            </a:r>
            <a:r>
              <a:rPr lang="en-US" sz="2000" dirty="0">
                <a:solidFill>
                  <a:srgbClr val="002060"/>
                </a:solidFill>
                <a:latin typeface="Calibri" panose="020F0502020204030204" pitchFamily="34" charset="0"/>
                <a:ea typeface="Times New Roman" panose="02020603050405020304" pitchFamily="18" charset="0"/>
                <a:cs typeface="Calibri" panose="020F0502020204030204" pitchFamily="34" charset="0"/>
              </a:rPr>
              <a:t> and can </a:t>
            </a:r>
            <a:r>
              <a:rPr lang="en-US" sz="2000" b="1" dirty="0">
                <a:solidFill>
                  <a:srgbClr val="002060"/>
                </a:solidFill>
                <a:latin typeface="Calibri" panose="020F0502020204030204" pitchFamily="34" charset="0"/>
                <a:ea typeface="Times New Roman" panose="02020603050405020304" pitchFamily="18" charset="0"/>
                <a:cs typeface="Calibri" panose="020F0502020204030204" pitchFamily="34" charset="0"/>
              </a:rPr>
              <a:t>publish research </a:t>
            </a:r>
            <a:r>
              <a:rPr lang="en-US" sz="2000" dirty="0">
                <a:solidFill>
                  <a:srgbClr val="002060"/>
                </a:solidFill>
                <a:latin typeface="Calibri" panose="020F0502020204030204" pitchFamily="34" charset="0"/>
                <a:ea typeface="Times New Roman" panose="02020603050405020304" pitchFamily="18" charset="0"/>
                <a:cs typeface="Calibri" panose="020F0502020204030204" pitchFamily="34" charset="0"/>
              </a:rPr>
              <a:t>on the CGDV platform</a:t>
            </a:r>
          </a:p>
          <a:p>
            <a:pPr marL="285750" indent="-285750">
              <a:spcAft>
                <a:spcPts val="600"/>
              </a:spcAft>
              <a:buFont typeface="Arial" panose="020B0604020202020204" pitchFamily="34" charset="0"/>
              <a:buChar char="•"/>
            </a:pPr>
            <a:endParaRPr lang="en-US" dirty="0">
              <a:solidFill>
                <a:schemeClr val="tx2">
                  <a:lumMod val="75000"/>
                </a:schemeClr>
              </a:solidFill>
              <a:latin typeface="Calibri" panose="020F0502020204030204" pitchFamily="34" charset="0"/>
              <a:ea typeface="Times New Roman" panose="02020603050405020304" pitchFamily="18" charset="0"/>
              <a:cs typeface="Calibri" panose="020F0502020204030204" pitchFamily="34" charset="0"/>
            </a:endParaRPr>
          </a:p>
        </p:txBody>
      </p:sp>
      <p:grpSp>
        <p:nvGrpSpPr>
          <p:cNvPr id="2" name="Group 1">
            <a:extLst>
              <a:ext uri="{FF2B5EF4-FFF2-40B4-BE49-F238E27FC236}">
                <a16:creationId xmlns:a16="http://schemas.microsoft.com/office/drawing/2014/main" id="{E23CAA97-D366-46B9-8CC7-0857B29B3821}"/>
              </a:ext>
            </a:extLst>
          </p:cNvPr>
          <p:cNvGrpSpPr/>
          <p:nvPr/>
        </p:nvGrpSpPr>
        <p:grpSpPr>
          <a:xfrm>
            <a:off x="580879" y="250781"/>
            <a:ext cx="7772400" cy="1765275"/>
            <a:chOff x="580879" y="250781"/>
            <a:chExt cx="7772400" cy="1765275"/>
          </a:xfrm>
        </p:grpSpPr>
        <p:pic>
          <p:nvPicPr>
            <p:cNvPr id="2050" name="Picture 2">
              <a:extLst>
                <a:ext uri="{FF2B5EF4-FFF2-40B4-BE49-F238E27FC236}">
                  <a16:creationId xmlns:a16="http://schemas.microsoft.com/office/drawing/2014/main" id="{F86DBAF8-F419-4A99-922E-EAB448E115A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33757" y="250781"/>
              <a:ext cx="4449763" cy="13843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A57F707E-2F1B-42D6-B371-1EBDEB56CD5E}"/>
                </a:ext>
              </a:extLst>
            </p:cNvPr>
            <p:cNvSpPr/>
            <p:nvPr/>
          </p:nvSpPr>
          <p:spPr>
            <a:xfrm>
              <a:off x="580879" y="1646724"/>
              <a:ext cx="7772400" cy="369332"/>
            </a:xfrm>
            <a:prstGeom prst="rect">
              <a:avLst/>
            </a:prstGeom>
          </p:spPr>
          <p:txBody>
            <a:bodyPr wrap="square">
              <a:spAutoFit/>
            </a:bodyPr>
            <a:lstStyle/>
            <a:p>
              <a:pPr algn="ctr"/>
              <a:r>
                <a:rPr lang="en-US" b="1" dirty="0">
                  <a:solidFill>
                    <a:srgbClr val="002060"/>
                  </a:solidFill>
                </a:rPr>
                <a:t>CENTER FOR GLOBAL DATA VISUALIZATION</a:t>
              </a:r>
            </a:p>
          </p:txBody>
        </p:sp>
      </p:grpSp>
      <p:pic>
        <p:nvPicPr>
          <p:cNvPr id="2051" name="Picture 1">
            <a:extLst>
              <a:ext uri="{FF2B5EF4-FFF2-40B4-BE49-F238E27FC236}">
                <a16:creationId xmlns:a16="http://schemas.microsoft.com/office/drawing/2014/main" id="{8993CD7E-D5F5-4921-B66B-A2E070A1E44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71967" y="2890690"/>
            <a:ext cx="2881312" cy="14811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51CE6B3-8D7C-4996-89DC-C09E5D21557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70354" y="2716065"/>
            <a:ext cx="3243263" cy="240823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1">
            <a:extLst>
              <a:ext uri="{FF2B5EF4-FFF2-40B4-BE49-F238E27FC236}">
                <a16:creationId xmlns:a16="http://schemas.microsoft.com/office/drawing/2014/main" id="{83A31605-DC05-4690-8B95-06C21B79C2E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71967" y="2890689"/>
            <a:ext cx="2881313" cy="148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306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AB8A1B-5E18-45EC-B703-7DFD787AA07F}"/>
              </a:ext>
            </a:extLst>
          </p:cNvPr>
          <p:cNvSpPr>
            <a:spLocks noGrp="1"/>
          </p:cNvSpPr>
          <p:nvPr>
            <p:ph type="sldNum" sz="quarter" idx="12"/>
          </p:nvPr>
        </p:nvSpPr>
        <p:spPr/>
        <p:txBody>
          <a:bodyPr/>
          <a:lstStyle/>
          <a:p>
            <a:fld id="{DD3C3DDD-DCDD-417E-BA3A-CC8F128B62EA}" type="slidenum">
              <a:rPr lang="en-IN" smtClean="0"/>
              <a:pPr/>
              <a:t>8</a:t>
            </a:fld>
            <a:endParaRPr lang="en-IN" dirty="0"/>
          </a:p>
        </p:txBody>
      </p:sp>
      <p:sp>
        <p:nvSpPr>
          <p:cNvPr id="10" name="Rectangle 9">
            <a:extLst>
              <a:ext uri="{FF2B5EF4-FFF2-40B4-BE49-F238E27FC236}">
                <a16:creationId xmlns:a16="http://schemas.microsoft.com/office/drawing/2014/main" id="{03E3DB35-D0C7-43A3-924B-0C2E1AFCA239}"/>
              </a:ext>
            </a:extLst>
          </p:cNvPr>
          <p:cNvSpPr/>
          <p:nvPr/>
        </p:nvSpPr>
        <p:spPr>
          <a:xfrm>
            <a:off x="304800" y="2013932"/>
            <a:ext cx="8534400" cy="1800493"/>
          </a:xfrm>
          <a:prstGeom prst="rect">
            <a:avLst/>
          </a:prstGeom>
        </p:spPr>
        <p:txBody>
          <a:bodyPr wrap="square">
            <a:spAutoFit/>
          </a:bodyPr>
          <a:lstStyle/>
          <a:p>
            <a:pPr algn="ctr"/>
            <a:endParaRPr lang="en-US" dirty="0">
              <a:solidFill>
                <a:schemeClr val="accent6">
                  <a:lumMod val="50000"/>
                </a:schemeClr>
              </a:solidFill>
            </a:endParaRPr>
          </a:p>
          <a:p>
            <a:pPr marL="285750" indent="-285750">
              <a:spcAft>
                <a:spcPts val="600"/>
              </a:spcAft>
              <a:buFont typeface="Arial" panose="020B0604020202020204" pitchFamily="34" charset="0"/>
              <a:buChar char="•"/>
            </a:pPr>
            <a:r>
              <a:rPr lang="en-US" sz="2000" dirty="0">
                <a:solidFill>
                  <a:srgbClr val="002060"/>
                </a:solidFill>
                <a:latin typeface="Calibri" panose="020F0502020204030204" pitchFamily="34" charset="0"/>
                <a:ea typeface="Times New Roman" panose="02020603050405020304" pitchFamily="18" charset="0"/>
                <a:cs typeface="Calibri" panose="020F0502020204030204" pitchFamily="34" charset="0"/>
              </a:rPr>
              <a:t>Visit our GitHub and find out public available data source</a:t>
            </a:r>
          </a:p>
          <a:p>
            <a:pPr marL="285750" indent="-285750">
              <a:spcAft>
                <a:spcPts val="600"/>
              </a:spcAft>
              <a:buFont typeface="Arial" panose="020B0604020202020204" pitchFamily="34" charset="0"/>
              <a:buChar char="•"/>
            </a:pPr>
            <a:r>
              <a:rPr lang="en-US" sz="2000" dirty="0">
                <a:hlinkClick r:id="rId3"/>
              </a:rPr>
              <a:t>https://cgdv.github.io/dataSource/</a:t>
            </a:r>
            <a:endParaRPr lang="en-US" sz="2000" dirty="0">
              <a:solidFill>
                <a:srgbClr val="002060"/>
              </a:solidFill>
              <a:latin typeface="Calibri" panose="020F0502020204030204" pitchFamily="34" charset="0"/>
              <a:ea typeface="Times New Roman" panose="02020603050405020304" pitchFamily="18" charset="0"/>
              <a:cs typeface="Calibri" panose="020F0502020204030204" pitchFamily="34" charset="0"/>
            </a:endParaRPr>
          </a:p>
          <a:p>
            <a:pPr marL="285750" indent="-285750">
              <a:spcAft>
                <a:spcPts val="600"/>
              </a:spcAft>
              <a:buFont typeface="Arial" panose="020B0604020202020204" pitchFamily="34" charset="0"/>
              <a:buChar char="•"/>
            </a:pPr>
            <a:endParaRPr lang="en-US" sz="2000" dirty="0">
              <a:solidFill>
                <a:srgbClr val="002060"/>
              </a:solidFill>
              <a:latin typeface="Calibri" panose="020F0502020204030204" pitchFamily="34" charset="0"/>
              <a:ea typeface="Times New Roman" panose="02020603050405020304" pitchFamily="18" charset="0"/>
              <a:cs typeface="Calibri" panose="020F0502020204030204" pitchFamily="34" charset="0"/>
            </a:endParaRPr>
          </a:p>
          <a:p>
            <a:pPr marL="285750" indent="-285750">
              <a:spcAft>
                <a:spcPts val="600"/>
              </a:spcAft>
              <a:buFont typeface="Arial" panose="020B0604020202020204" pitchFamily="34" charset="0"/>
              <a:buChar char="•"/>
            </a:pPr>
            <a:endParaRPr lang="en-US" dirty="0">
              <a:solidFill>
                <a:schemeClr val="tx2">
                  <a:lumMod val="75000"/>
                </a:schemeClr>
              </a:solidFill>
              <a:latin typeface="Calibri" panose="020F0502020204030204" pitchFamily="34" charset="0"/>
              <a:ea typeface="Times New Roman" panose="02020603050405020304" pitchFamily="18" charset="0"/>
              <a:cs typeface="Calibri" panose="020F0502020204030204" pitchFamily="34" charset="0"/>
            </a:endParaRPr>
          </a:p>
        </p:txBody>
      </p:sp>
      <p:grpSp>
        <p:nvGrpSpPr>
          <p:cNvPr id="2" name="Group 1">
            <a:extLst>
              <a:ext uri="{FF2B5EF4-FFF2-40B4-BE49-F238E27FC236}">
                <a16:creationId xmlns:a16="http://schemas.microsoft.com/office/drawing/2014/main" id="{E23CAA97-D366-46B9-8CC7-0857B29B3821}"/>
              </a:ext>
            </a:extLst>
          </p:cNvPr>
          <p:cNvGrpSpPr/>
          <p:nvPr/>
        </p:nvGrpSpPr>
        <p:grpSpPr>
          <a:xfrm>
            <a:off x="580879" y="250781"/>
            <a:ext cx="7772400" cy="1765275"/>
            <a:chOff x="580879" y="250781"/>
            <a:chExt cx="7772400" cy="1765275"/>
          </a:xfrm>
        </p:grpSpPr>
        <p:pic>
          <p:nvPicPr>
            <p:cNvPr id="2050" name="Picture 2">
              <a:extLst>
                <a:ext uri="{FF2B5EF4-FFF2-40B4-BE49-F238E27FC236}">
                  <a16:creationId xmlns:a16="http://schemas.microsoft.com/office/drawing/2014/main" id="{F86DBAF8-F419-4A99-922E-EAB448E115A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33757" y="250781"/>
              <a:ext cx="4449763" cy="13843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A57F707E-2F1B-42D6-B371-1EBDEB56CD5E}"/>
                </a:ext>
              </a:extLst>
            </p:cNvPr>
            <p:cNvSpPr/>
            <p:nvPr/>
          </p:nvSpPr>
          <p:spPr>
            <a:xfrm>
              <a:off x="580879" y="1646724"/>
              <a:ext cx="7772400" cy="369332"/>
            </a:xfrm>
            <a:prstGeom prst="rect">
              <a:avLst/>
            </a:prstGeom>
          </p:spPr>
          <p:txBody>
            <a:bodyPr wrap="square">
              <a:spAutoFit/>
            </a:bodyPr>
            <a:lstStyle/>
            <a:p>
              <a:pPr algn="ctr"/>
              <a:r>
                <a:rPr lang="en-US" b="1" dirty="0">
                  <a:solidFill>
                    <a:srgbClr val="002060"/>
                  </a:solidFill>
                </a:rPr>
                <a:t>CENTER FOR GLOBAL DATA VISUALIZATION</a:t>
              </a:r>
            </a:p>
          </p:txBody>
        </p:sp>
      </p:grpSp>
      <p:pic>
        <p:nvPicPr>
          <p:cNvPr id="11" name="Picture 10" descr="A screenshot of a social media post&#10;&#10;Description automatically generated">
            <a:extLst>
              <a:ext uri="{FF2B5EF4-FFF2-40B4-BE49-F238E27FC236}">
                <a16:creationId xmlns:a16="http://schemas.microsoft.com/office/drawing/2014/main" id="{2AA2C9EE-6F9B-4765-AA8E-F817489E4427}"/>
              </a:ext>
            </a:extLst>
          </p:cNvPr>
          <p:cNvPicPr>
            <a:picLocks noChangeAspect="1"/>
          </p:cNvPicPr>
          <p:nvPr/>
        </p:nvPicPr>
        <p:blipFill rotWithShape="1">
          <a:blip r:embed="rId5">
            <a:extLst>
              <a:ext uri="{28A0092B-C50C-407E-A947-70E740481C1C}">
                <a14:useLocalDpi xmlns:a14="http://schemas.microsoft.com/office/drawing/2010/main" val="0"/>
              </a:ext>
            </a:extLst>
          </a:blip>
          <a:srcRect t="54294"/>
          <a:stretch/>
        </p:blipFill>
        <p:spPr>
          <a:xfrm>
            <a:off x="4190553" y="3555591"/>
            <a:ext cx="4906203" cy="2616609"/>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182FEDA7-EA77-4D00-AEF7-77D5152567D5}"/>
              </a:ext>
            </a:extLst>
          </p:cNvPr>
          <p:cNvPicPr>
            <a:picLocks noChangeAspect="1"/>
          </p:cNvPicPr>
          <p:nvPr/>
        </p:nvPicPr>
        <p:blipFill rotWithShape="1">
          <a:blip r:embed="rId5">
            <a:extLst>
              <a:ext uri="{28A0092B-C50C-407E-A947-70E740481C1C}">
                <a14:useLocalDpi xmlns:a14="http://schemas.microsoft.com/office/drawing/2010/main" val="0"/>
              </a:ext>
            </a:extLst>
          </a:blip>
          <a:srcRect b="45705"/>
          <a:stretch/>
        </p:blipFill>
        <p:spPr>
          <a:xfrm>
            <a:off x="165861" y="3380675"/>
            <a:ext cx="4406139" cy="2791525"/>
          </a:xfrm>
          <a:prstGeom prst="rect">
            <a:avLst/>
          </a:prstGeom>
        </p:spPr>
      </p:pic>
    </p:spTree>
    <p:extLst>
      <p:ext uri="{BB962C8B-B14F-4D97-AF65-F5344CB8AC3E}">
        <p14:creationId xmlns:p14="http://schemas.microsoft.com/office/powerpoint/2010/main" val="2239255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8E585B-C532-48DE-9E5E-9F1F43573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457" y="0"/>
            <a:ext cx="8017084" cy="6654890"/>
          </a:xfrm>
          <a:prstGeom prst="rect">
            <a:avLst/>
          </a:prstGeom>
        </p:spPr>
      </p:pic>
      <p:sp>
        <p:nvSpPr>
          <p:cNvPr id="2" name="Slide Number Placeholder 1">
            <a:extLst>
              <a:ext uri="{FF2B5EF4-FFF2-40B4-BE49-F238E27FC236}">
                <a16:creationId xmlns:a16="http://schemas.microsoft.com/office/drawing/2014/main" id="{FD8CBD86-2EAF-4E61-8ECC-EEE0B421505C}"/>
              </a:ext>
            </a:extLst>
          </p:cNvPr>
          <p:cNvSpPr>
            <a:spLocks noGrp="1"/>
          </p:cNvSpPr>
          <p:nvPr>
            <p:ph type="sldNum" sz="quarter" idx="12"/>
          </p:nvPr>
        </p:nvSpPr>
        <p:spPr/>
        <p:txBody>
          <a:bodyPr/>
          <a:lstStyle/>
          <a:p>
            <a:fld id="{D183960E-5260-4C97-94D3-72B9991F9191}" type="slidenum">
              <a:rPr lang="en-US" smtClean="0"/>
              <a:t>9</a:t>
            </a:fld>
            <a:endParaRPr lang="en-US"/>
          </a:p>
        </p:txBody>
      </p:sp>
    </p:spTree>
  </p:cSld>
  <p:clrMapOvr>
    <a:masterClrMapping/>
  </p:clrMapOvr>
  <p:transition spd="med">
    <p:fade/>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D3F6FEFBEBD9345BEBF7CB2679C2311" ma:contentTypeVersion="13" ma:contentTypeDescription="Create a new document." ma:contentTypeScope="" ma:versionID="891824fd944f74cfe7dbda27e583a0ce">
  <xsd:schema xmlns:xsd="http://www.w3.org/2001/XMLSchema" xmlns:xs="http://www.w3.org/2001/XMLSchema" xmlns:p="http://schemas.microsoft.com/office/2006/metadata/properties" xmlns:ns3="252c0488-2c7d-43a5-b9a7-ceb8c2df0918" xmlns:ns4="0b910802-1e2e-48b0-8758-7b8dff40b00b" targetNamespace="http://schemas.microsoft.com/office/2006/metadata/properties" ma:root="true" ma:fieldsID="a36bdd7a5678753144f78662594906ae" ns3:_="" ns4:_="">
    <xsd:import namespace="252c0488-2c7d-43a5-b9a7-ceb8c2df0918"/>
    <xsd:import namespace="0b910802-1e2e-48b0-8758-7b8dff40b00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Location" minOccurs="0"/>
                <xsd:element ref="ns4:SharedWithUsers" minOccurs="0"/>
                <xsd:element ref="ns3:MediaServiceOCR" minOccurs="0"/>
                <xsd:element ref="ns4:SharedWithDetails" minOccurs="0"/>
                <xsd:element ref="ns4:SharingHintHash"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2c0488-2c7d-43a5-b9a7-ceb8c2df0918"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b910802-1e2e-48b0-8758-7b8dff40b00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AD4CEC-55E7-4549-A0B3-3B40E5A1290C}">
  <ds:schemaRefs>
    <ds:schemaRef ds:uri="http://schemas.microsoft.com/sharepoint/v3/contenttype/forms"/>
  </ds:schemaRefs>
</ds:datastoreItem>
</file>

<file path=customXml/itemProps2.xml><?xml version="1.0" encoding="utf-8"?>
<ds:datastoreItem xmlns:ds="http://schemas.openxmlformats.org/officeDocument/2006/customXml" ds:itemID="{DEED43F1-6D3B-4D52-92F9-17194D04F6B2}">
  <ds:schemaRefs>
    <ds:schemaRef ds:uri="http://schemas.microsoft.com/office/2006/documentManagement/types"/>
    <ds:schemaRef ds:uri="http://schemas.openxmlformats.org/package/2006/metadata/core-properties"/>
    <ds:schemaRef ds:uri="0b910802-1e2e-48b0-8758-7b8dff40b00b"/>
    <ds:schemaRef ds:uri="http://purl.org/dc/dcmitype/"/>
    <ds:schemaRef ds:uri="http://schemas.microsoft.com/office/infopath/2007/PartnerControls"/>
    <ds:schemaRef ds:uri="http://purl.org/dc/elements/1.1/"/>
    <ds:schemaRef ds:uri="http://schemas.microsoft.com/office/2006/metadata/properties"/>
    <ds:schemaRef ds:uri="252c0488-2c7d-43a5-b9a7-ceb8c2df0918"/>
    <ds:schemaRef ds:uri="http://www.w3.org/XML/1998/namespace"/>
    <ds:schemaRef ds:uri="http://purl.org/dc/terms/"/>
  </ds:schemaRefs>
</ds:datastoreItem>
</file>

<file path=customXml/itemProps3.xml><?xml version="1.0" encoding="utf-8"?>
<ds:datastoreItem xmlns:ds="http://schemas.openxmlformats.org/officeDocument/2006/customXml" ds:itemID="{1D9C1A4D-CDC7-463E-A905-B41886D84D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2c0488-2c7d-43a5-b9a7-ceb8c2df0918"/>
    <ds:schemaRef ds:uri="0b910802-1e2e-48b0-8758-7b8dff40b0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187</TotalTime>
  <Words>1063</Words>
  <Application>Microsoft Office PowerPoint</Application>
  <PresentationFormat>On-screen Show (4:3)</PresentationFormat>
  <Paragraphs>256</Paragraphs>
  <Slides>58</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Arial</vt:lpstr>
      <vt:lpstr>Calibri</vt:lpstr>
      <vt:lpstr>Calibri Light</vt:lpstr>
      <vt:lpstr>Custom Design</vt:lpstr>
      <vt:lpstr>Tableau Workshop </vt:lpstr>
      <vt:lpstr>PowerPoint Presentation</vt:lpstr>
      <vt:lpstr>PowerPoint Presentation</vt:lpstr>
      <vt:lpstr>Working across the “three Ds” of foreign affairs; Defense, Diplomacy and Development,  QED helps their clients collect, analyze, visualize, and ultimately use data in more effective ways.  </vt:lpstr>
      <vt:lpstr>   Data, Technology  and  Innovation     </vt:lpstr>
      <vt:lpstr>QED offers: • Human-centered design • Data analysis • Data visualization • Network mapping • Infographics     </vt:lpstr>
      <vt:lpstr>PowerPoint Presentation</vt:lpstr>
      <vt:lpstr>PowerPoint Presentation</vt:lpstr>
      <vt:lpstr>PowerPoint Presentation</vt:lpstr>
      <vt:lpstr>PowerPoint Presentation</vt:lpstr>
      <vt:lpstr>PowerPoint Presentation</vt:lpstr>
      <vt:lpstr>What is Tableau?</vt:lpstr>
      <vt:lpstr>What is Tableau?</vt:lpstr>
      <vt:lpstr>Tableau vs. Excel</vt:lpstr>
      <vt:lpstr>PowerPoint Presentation</vt:lpstr>
      <vt:lpstr>Tableau Installation</vt:lpstr>
      <vt:lpstr>Verify Your Student Identity</vt:lpstr>
      <vt:lpstr>Tableau for Public</vt:lpstr>
      <vt:lpstr>Create Tableau Public Profile to Share Your Work</vt:lpstr>
      <vt:lpstr>Open Tableau!</vt:lpstr>
      <vt:lpstr>PowerPoint Presentation</vt:lpstr>
      <vt:lpstr>PowerPoint Presentation</vt:lpstr>
      <vt:lpstr>PowerPoint Presentation</vt:lpstr>
      <vt:lpstr>Data Cleaning</vt:lpstr>
      <vt:lpstr>Import Data to Tableau</vt:lpstr>
      <vt:lpstr>Choose Right Data Type</vt:lpstr>
      <vt:lpstr>Let’s Visualize Data!</vt:lpstr>
      <vt:lpstr>Tableau 101</vt:lpstr>
      <vt:lpstr>Tableau 101  Dimensions vs Measures</vt:lpstr>
      <vt:lpstr>Line Chart</vt:lpstr>
      <vt:lpstr>Customize Color</vt:lpstr>
      <vt:lpstr>Customize Axis</vt:lpstr>
      <vt:lpstr>Show as Percentage</vt:lpstr>
      <vt:lpstr>Customize Tooltip</vt:lpstr>
      <vt:lpstr>Line Chart Done!</vt:lpstr>
      <vt:lpstr>Choropleth Map</vt:lpstr>
      <vt:lpstr>Match Location</vt:lpstr>
      <vt:lpstr>Edit Locations</vt:lpstr>
      <vt:lpstr>Color</vt:lpstr>
      <vt:lpstr>Filter by Year</vt:lpstr>
      <vt:lpstr>Customize Color</vt:lpstr>
      <vt:lpstr>Show as Percentage</vt:lpstr>
      <vt:lpstr>Choropleth Map Done!</vt:lpstr>
      <vt:lpstr>Dashboard</vt:lpstr>
      <vt:lpstr>Connect Chart</vt:lpstr>
      <vt:lpstr>Add Time Slider</vt:lpstr>
      <vt:lpstr>Add Time Slider</vt:lpstr>
      <vt:lpstr>Customize Content</vt:lpstr>
      <vt:lpstr>Customize Content</vt:lpstr>
      <vt:lpstr>Customize Content</vt:lpstr>
      <vt:lpstr>Dashboard Done! </vt:lpstr>
      <vt:lpstr>Share Your Tableau Work (Tableau Desktop Only)</vt:lpstr>
      <vt:lpstr>Share Your Tableau Work (Tableau Desktop Only)</vt:lpstr>
      <vt:lpstr>Share Your Tableau Work (Tableau Desktop Only)</vt:lpstr>
      <vt:lpstr>Share Your Tableau Work (Tableau Public Only)</vt:lpstr>
      <vt:lpstr>Your Work is Public!</vt:lpstr>
      <vt:lpstr>Share Your Tableau Work on CGDV</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Tableau Workshop </dc:title>
  <dc:creator>Jiahao Xu</dc:creator>
  <cp:lastModifiedBy>Yacob Zuriaw</cp:lastModifiedBy>
  <cp:revision>2</cp:revision>
  <dcterms:created xsi:type="dcterms:W3CDTF">2019-04-04T20:13:47Z</dcterms:created>
  <dcterms:modified xsi:type="dcterms:W3CDTF">2019-07-29T12:42:58Z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0x0101008D3F6FEFBEBD9345BEBF7CB2679C2311</vt:lpwstr>
  </property>
</Properties>
</file>